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Afacad Flux Medium"/>
      <p:regular r:id="rId50"/>
      <p:bold r:id="rId51"/>
    </p:embeddedFont>
    <p:embeddedFont>
      <p:font typeface="Afacad Flux"/>
      <p:regular r:id="rId52"/>
      <p:bold r:id="rId53"/>
    </p:embeddedFont>
    <p:embeddedFont>
      <p:font typeface="Afacad Flux SemiBo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facadFluxMedium-bold.fntdata"/><Relationship Id="rId50" Type="http://schemas.openxmlformats.org/officeDocument/2006/relationships/font" Target="fonts/AfacadFluxMedium-regular.fntdata"/><Relationship Id="rId53" Type="http://schemas.openxmlformats.org/officeDocument/2006/relationships/font" Target="fonts/AfacadFlux-bold.fntdata"/><Relationship Id="rId52" Type="http://schemas.openxmlformats.org/officeDocument/2006/relationships/font" Target="fonts/AfacadFlux-regular.fntdata"/><Relationship Id="rId11" Type="http://schemas.openxmlformats.org/officeDocument/2006/relationships/slide" Target="slides/slide5.xml"/><Relationship Id="rId55" Type="http://schemas.openxmlformats.org/officeDocument/2006/relationships/font" Target="fonts/AfacadFluxSemiBold-bold.fntdata"/><Relationship Id="rId10" Type="http://schemas.openxmlformats.org/officeDocument/2006/relationships/slide" Target="slides/slide4.xml"/><Relationship Id="rId54" Type="http://schemas.openxmlformats.org/officeDocument/2006/relationships/font" Target="fonts/AfacadFluxSemiBold-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8a0bfdfe32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8a0bfdfe32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85c9660c7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85c9660c7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our first POV on Keith. Keith is a professional in digital art with over 25 years of </a:t>
            </a:r>
            <a:r>
              <a:rPr lang="en"/>
              <a:t>experience</a:t>
            </a:r>
            <a:r>
              <a:rPr lang="en"/>
              <a:t>. We were </a:t>
            </a:r>
            <a:r>
              <a:rPr lang="en"/>
              <a:t>surprised</a:t>
            </a:r>
            <a:r>
              <a:rPr lang="en"/>
              <a:t> to realize that he naturally finds new opportunities to direct his growth as he is inspired by peers to </a:t>
            </a:r>
            <a:r>
              <a:rPr lang="en"/>
              <a:t>explore new mediums. He would jump around and feel motivated to try many different types of art because his friends would introduce him to different tools and art styles. We wonder if this means that a stimulating environment could help him produce more meaningful work. It would be game changing to provide various sources of mediums where he can feel inspired.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85c9660c7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85c9660c7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given that one of Keith’s primary sources of inspiration was from friends sharing different mediums/art tools they have experience with, we decided to investigate how might we encourage </a:t>
            </a:r>
            <a:r>
              <a:rPr lang="en"/>
              <a:t>artists</a:t>
            </a:r>
            <a:r>
              <a:rPr lang="en"/>
              <a:t> to share ideas and inspirations with others.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8a0bfdfe32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8a0bfdfe32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second POV was on Willow – a 20-year old film student at the University of North Carolina School of arts. We were </a:t>
            </a:r>
            <a:r>
              <a:rPr lang="en"/>
              <a:t>surprised</a:t>
            </a:r>
            <a:r>
              <a:rPr lang="en"/>
              <a:t> that she had a system of noting down and recording </a:t>
            </a:r>
            <a:r>
              <a:rPr lang="en"/>
              <a:t>spontaneous</a:t>
            </a:r>
            <a:r>
              <a:rPr lang="en"/>
              <a:t> sources of inspiration that she would gather throughout the day, but she had a hard time deciphering them later on. We wonder if this means she prioritizes </a:t>
            </a:r>
            <a:r>
              <a:rPr lang="en"/>
              <a:t>accessibility</a:t>
            </a:r>
            <a:r>
              <a:rPr lang="en"/>
              <a:t> and </a:t>
            </a:r>
            <a:r>
              <a:rPr lang="en"/>
              <a:t>speed</a:t>
            </a:r>
            <a:r>
              <a:rPr lang="en"/>
              <a:t> over a more structured and organized system. It would, therefore, be game changing to find a way to organize her ideas with as little effort as possible.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8adeb681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8adeb681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Convenient</a:t>
            </a:r>
            <a:r>
              <a:rPr lang="en"/>
              <a:t> – everything is all over the </a:t>
            </a:r>
            <a:r>
              <a:rPr lang="en"/>
              <a:t>place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8a0bfdfe32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8a0bfdfe32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Willow’s tendency to </a:t>
            </a:r>
            <a:r>
              <a:rPr lang="en"/>
              <a:t>sporadically</a:t>
            </a:r>
            <a:r>
              <a:rPr lang="en"/>
              <a:t> record various different sources of inspiration, we wanted to explore how might we support a system of organizing the artist’s unique sources of inspiration.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8a0bfdfe32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8a0bfdfe32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POV was on Fred, a fashion house founder and designer. We were </a:t>
            </a:r>
            <a:r>
              <a:rPr lang="en"/>
              <a:t>surprised</a:t>
            </a:r>
            <a:r>
              <a:rPr lang="en"/>
              <a:t> to realize that he does not spend that much time planning his projects regardless of whether they are for his professional work. We </a:t>
            </a:r>
            <a:r>
              <a:rPr lang="en"/>
              <a:t>wonder</a:t>
            </a:r>
            <a:r>
              <a:rPr lang="en"/>
              <a:t> if this means </a:t>
            </a:r>
            <a:r>
              <a:rPr lang="en"/>
              <a:t>that</a:t>
            </a:r>
            <a:r>
              <a:rPr lang="en"/>
              <a:t> he enjoys the trial-and-error aspect of making art. It would be game changing to </a:t>
            </a:r>
            <a:r>
              <a:rPr lang="en"/>
              <a:t>facilitate</a:t>
            </a:r>
            <a:r>
              <a:rPr lang="en"/>
              <a:t> the process of creating </a:t>
            </a:r>
            <a:r>
              <a:rPr lang="en"/>
              <a:t>new</a:t>
            </a:r>
            <a:r>
              <a:rPr lang="en"/>
              <a:t> things while still being able to maintain an organized system.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9467a56e2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9467a56e2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given that Fred prioritizes fast iteration over planning, we wanted to find how we can better document this trial and error process in art, and more specifically, how might we make it easier for artists to come back to these old works/iterations they have made over time.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9467a56e2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9467a56e2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9467a56e2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9467a56e2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first HMW, encouraging artists to share ideas and inspirations with others, our solution was to create a place where artists can share things that </a:t>
            </a:r>
            <a:r>
              <a:rPr lang="en"/>
              <a:t>inspire</a:t>
            </a:r>
            <a:r>
              <a:rPr lang="en"/>
              <a:t> them, such as movies, songs, etc., for other artists to use. We are assuming that creating art in a space with others removes the pressure off of artists and allows to feel more free while creating.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9467a56e2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9467a56e2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8a0bfdfe32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8a0bfdfe32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9467a56e28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9467a56e28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9467a56e2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9467a56e2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9467a56e28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9467a56e28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Worked: Talking about art/inspiration </a:t>
            </a:r>
            <a:r>
              <a:rPr lang="en"/>
              <a:t>inspired</a:t>
            </a:r>
            <a:r>
              <a:rPr lang="en"/>
              <a:t> them to be more creative. </a:t>
            </a:r>
            <a:br>
              <a:rPr lang="en"/>
            </a:br>
            <a:r>
              <a:rPr lang="en"/>
              <a:t>What didn’t: conflict about what actually inspires them, </a:t>
            </a:r>
            <a:endParaRPr/>
          </a:p>
          <a:p>
            <a:pPr indent="0" lvl="0" marL="0" rtl="0" algn="l">
              <a:spcBef>
                <a:spcPts val="0"/>
              </a:spcBef>
              <a:spcAft>
                <a:spcPts val="0"/>
              </a:spcAft>
              <a:buNone/>
            </a:pPr>
            <a:r>
              <a:rPr lang="en"/>
              <a:t>Assumption: it did encourage them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8a0bfdfe32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8a0bfdfe32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second HMW, supporting a system of organizing the artist’s unique sources of inspiration, our solution was to create a flexible digital journal that takes multimedia inputs. We are assuming that the user will spend x amount of time documenting these sources of inspiration.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8a0bfdfe32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8a0bfdfe32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8a0bfdfe32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8a0bfdfe32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8a0bfdfe32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8a0bfdfe32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8a0bfdfe32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8a0bfdfe32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third HMW, making it easier for artists to come back to the artwork that they have made over time, our solution was to create an archive of their past work and organizing it based on the different types of medium. We are assuming that labeling the artworks through medium is the most effective way to organize the artist’s </a:t>
            </a:r>
            <a:r>
              <a:rPr lang="en"/>
              <a:t>artworks</a:t>
            </a:r>
            <a:r>
              <a:rPr lang="en"/>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8a0bfdfe32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8a0bfdfe32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experience prototype, we scattered various images randomly and asked for the artist to find a picture. Then, we had them create their own categories and find a picture. Finally we categorized the images by medium (if they hadn’t already done so) and then asked them to find a picture. In each round, we timed their performance.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8a0bfdfe32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8a0bfdfe32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8a0bfdfe32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8a0bfdfe32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as a quick recap of our project, last week we wanted to explore what the creative process was like for various different types of artists. We were ultimately interested in discovering how they plan and think about their artwork.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8a0bfdfe32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8a0bfdfe32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8a0bfdfe32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8a0bfdfe32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8a0bfdfe32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8a0bfdfe32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8a0bfdfe32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8a0bfdfe32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8a0bfdfe32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8a0bfdfe32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8a0bfdfe32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8a0bfdfe32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8aea0dae2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8aea0dae2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8a0bfdfe32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8a0bfdfe32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8aea0dae23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8aea0dae2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8aea0dae23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8aea0dae2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8a0bfdfe32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8a0bfdfe32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conducting our interviews, we found a common thread: all of the artists mentioned having difficulties organizing all of their different artworks and sources of inspiration, which is why we narrowed our domain to focus on that in more depth.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8aea0dae23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8aea0dae23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8a0bfdfe32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a0bfdfe32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8a0bfdfe32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8a0bfdfe32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8a0bfdfe32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8a0bfdfe32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8a0bfdfe32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8a0bfdfe32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8a0bfdfe32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8a0bfdfe32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conducted </a:t>
            </a:r>
            <a:r>
              <a:rPr lang="en"/>
              <a:t>additional</a:t>
            </a:r>
            <a:r>
              <a:rPr lang="en"/>
              <a:t> interviews with Fred, a fashion designer and founder from San </a:t>
            </a:r>
            <a:r>
              <a:rPr lang="en"/>
              <a:t>Francisco</a:t>
            </a:r>
            <a:r>
              <a:rPr lang="en"/>
              <a:t>. We decided to interview him because of his positive </a:t>
            </a:r>
            <a:r>
              <a:rPr lang="en"/>
              <a:t>attitude</a:t>
            </a:r>
            <a:r>
              <a:rPr lang="en"/>
              <a:t> toward </a:t>
            </a:r>
            <a:r>
              <a:rPr lang="en"/>
              <a:t>technology</a:t>
            </a:r>
            <a:r>
              <a:rPr lang="en"/>
              <a:t> and AI as a way to boost </a:t>
            </a:r>
            <a:r>
              <a:rPr lang="en"/>
              <a:t>creativity</a:t>
            </a:r>
            <a:r>
              <a:rPr lang="en"/>
              <a:t> and productivity. The second person we interviewed was Heather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8a0bfdfe32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8a0bfdfe32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findings that we gathered from Fred’s interviews was that he finds inspirations everywhere around him, but he finds it hard to capture all of them. He does organize his pieces an ideas in a notes app called Notability, and puts images next to his designs to help inspire him, but he doesn’t spend that much time in the planning phase because he doesn’t have time to. He has to deliver his designs in 24 hours, so he focuses on making them, rather than planning them.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8a0bfdfe32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8a0bfdfe32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85c9660c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85c9660c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ar display - Alt 1">
  <p:cSld name="BLANK_1_1_1_1_2_4_1">
    <p:spTree>
      <p:nvGrpSpPr>
        <p:cNvPr id="55" name="Shape 55"/>
        <p:cNvGrpSpPr/>
        <p:nvPr/>
      </p:nvGrpSpPr>
      <p:grpSpPr>
        <a:xfrm>
          <a:off x="0" y="0"/>
          <a:ext cx="0" cy="0"/>
          <a:chOff x="0" y="0"/>
          <a:chExt cx="0" cy="0"/>
        </a:xfrm>
      </p:grpSpPr>
      <p:sp>
        <p:nvSpPr>
          <p:cNvPr id="56" name="Google Shape;56;p14"/>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57" name="Google Shape;57;p14"/>
          <p:cNvSpPr txBox="1"/>
          <p:nvPr>
            <p:ph idx="1" type="subTitle"/>
          </p:nvPr>
        </p:nvSpPr>
        <p:spPr>
          <a:xfrm>
            <a:off x="5477525" y="3104450"/>
            <a:ext cx="3235800" cy="305700"/>
          </a:xfrm>
          <a:prstGeom prst="rect">
            <a:avLst/>
          </a:prstGeom>
        </p:spPr>
        <p:txBody>
          <a:bodyPr anchorCtr="0" anchor="b" bIns="0" lIns="0" spcFirstLastPara="1" rIns="0" wrap="square" tIns="0">
            <a:spAutoFit/>
          </a:bodyPr>
          <a:lstStyle>
            <a:lvl1pPr lvl="0"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58" name="Google Shape;58;p14"/>
          <p:cNvSpPr txBox="1"/>
          <p:nvPr>
            <p:ph idx="2" type="subTitle"/>
          </p:nvPr>
        </p:nvSpPr>
        <p:spPr>
          <a:xfrm>
            <a:off x="557200" y="1516850"/>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59" name="Google Shape;59;p14"/>
          <p:cNvSpPr txBox="1"/>
          <p:nvPr>
            <p:ph idx="3" type="subTitle"/>
          </p:nvPr>
        </p:nvSpPr>
        <p:spPr>
          <a:xfrm>
            <a:off x="557200" y="2131638"/>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0" name="Google Shape;60;p14"/>
          <p:cNvSpPr txBox="1"/>
          <p:nvPr>
            <p:ph idx="4" type="subTitle"/>
          </p:nvPr>
        </p:nvSpPr>
        <p:spPr>
          <a:xfrm>
            <a:off x="557200" y="2746425"/>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1" name="Google Shape;61;p14"/>
          <p:cNvSpPr txBox="1"/>
          <p:nvPr>
            <p:ph idx="5" type="subTitle"/>
          </p:nvPr>
        </p:nvSpPr>
        <p:spPr>
          <a:xfrm>
            <a:off x="557200" y="3361213"/>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2" name="Google Shape;62;p14"/>
          <p:cNvSpPr txBox="1"/>
          <p:nvPr>
            <p:ph idx="6" type="subTitle"/>
          </p:nvPr>
        </p:nvSpPr>
        <p:spPr>
          <a:xfrm>
            <a:off x="557200" y="3976000"/>
            <a:ext cx="2506200" cy="305700"/>
          </a:xfrm>
          <a:prstGeom prst="rect">
            <a:avLst/>
          </a:prstGeom>
        </p:spPr>
        <p:txBody>
          <a:bodyPr anchorCtr="0" anchor="ctr" bIns="0" lIns="274300" spcFirstLastPara="1" rIns="0" wrap="square" tIns="0">
            <a:noAutofit/>
          </a:bodyPr>
          <a:lstStyle>
            <a:lvl1pPr lvl="0">
              <a:lnSpc>
                <a:spcPct val="115000"/>
              </a:lnSpc>
              <a:spcBef>
                <a:spcPts val="0"/>
              </a:spcBef>
              <a:spcAft>
                <a:spcPts val="0"/>
              </a:spcAft>
              <a:buNone/>
              <a:defRPr sz="1900">
                <a:latin typeface="Afacad Flux SemiBold"/>
                <a:ea typeface="Afacad Flux SemiBold"/>
                <a:cs typeface="Afacad Flux SemiBold"/>
                <a:sym typeface="Afacad Flux SemiBold"/>
              </a:defRPr>
            </a:lvl1pPr>
            <a:lvl2pPr lvl="1"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2pPr>
            <a:lvl3pPr lvl="2"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3pPr>
            <a:lvl4pPr lvl="3"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4pPr>
            <a:lvl5pPr lvl="4"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5pPr>
            <a:lvl6pPr lvl="5"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6pPr>
            <a:lvl7pPr lvl="6"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7pPr>
            <a:lvl8pPr lvl="7"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8pPr>
            <a:lvl9pPr lvl="8" algn="ctr">
              <a:spcBef>
                <a:spcPts val="0"/>
              </a:spcBef>
              <a:spcAft>
                <a:spcPts val="0"/>
              </a:spcAft>
              <a:buClr>
                <a:schemeClr val="dk2"/>
              </a:buClr>
              <a:buSzPts val="1900"/>
              <a:buFont typeface="Afacad Flux SemiBold"/>
              <a:buNone/>
              <a:defRPr sz="1900">
                <a:solidFill>
                  <a:schemeClr val="dk2"/>
                </a:solidFill>
                <a:latin typeface="Afacad Flux SemiBold"/>
                <a:ea typeface="Afacad Flux SemiBold"/>
                <a:cs typeface="Afacad Flux SemiBold"/>
                <a:sym typeface="Afacad Flux SemiBold"/>
              </a:defRPr>
            </a:lvl9pPr>
          </a:lstStyle>
          <a:p/>
        </p:txBody>
      </p:sp>
      <p:sp>
        <p:nvSpPr>
          <p:cNvPr id="63" name="Google Shape;63;p14"/>
          <p:cNvSpPr/>
          <p:nvPr>
            <p:ph idx="7" type="pic"/>
          </p:nvPr>
        </p:nvSpPr>
        <p:spPr>
          <a:xfrm>
            <a:off x="5309675" y="1115175"/>
            <a:ext cx="3575400" cy="1783200"/>
          </a:xfrm>
          <a:prstGeom prst="roundRect">
            <a:avLst>
              <a:gd fmla="val 10917" name="adj"/>
            </a:avLst>
          </a:prstGeom>
          <a:solidFill>
            <a:schemeClr val="dk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1">
  <p:cSld name="BLANK_1_1_1_1_2_2">
    <p:spTree>
      <p:nvGrpSpPr>
        <p:cNvPr id="64" name="Shape 64"/>
        <p:cNvGrpSpPr/>
        <p:nvPr/>
      </p:nvGrpSpPr>
      <p:grpSpPr>
        <a:xfrm>
          <a:off x="0" y="0"/>
          <a:ext cx="0" cy="0"/>
          <a:chOff x="0" y="0"/>
          <a:chExt cx="0" cy="0"/>
        </a:xfrm>
      </p:grpSpPr>
      <p:sp>
        <p:nvSpPr>
          <p:cNvPr id="65" name="Google Shape;65;p15"/>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66" name="Google Shape;66;p15"/>
          <p:cNvSpPr txBox="1"/>
          <p:nvPr>
            <p:ph idx="1" type="subTitle"/>
          </p:nvPr>
        </p:nvSpPr>
        <p:spPr>
          <a:xfrm>
            <a:off x="248525" y="2296900"/>
            <a:ext cx="2773500" cy="4527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atin typeface="Afacad Flux"/>
                <a:ea typeface="Afacad Flux"/>
                <a:cs typeface="Afacad Flux"/>
                <a:sym typeface="Afacad Flux"/>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67" name="Google Shape;67;p15"/>
          <p:cNvSpPr txBox="1"/>
          <p:nvPr>
            <p:ph idx="2" type="subTitle"/>
          </p:nvPr>
        </p:nvSpPr>
        <p:spPr>
          <a:xfrm>
            <a:off x="3232200" y="2296900"/>
            <a:ext cx="2773500" cy="4527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atin typeface="Afacad Flux"/>
                <a:ea typeface="Afacad Flux"/>
                <a:cs typeface="Afacad Flux"/>
                <a:sym typeface="Afacad Flux"/>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68" name="Google Shape;68;p15"/>
          <p:cNvSpPr txBox="1"/>
          <p:nvPr>
            <p:ph idx="3" type="subTitle"/>
          </p:nvPr>
        </p:nvSpPr>
        <p:spPr>
          <a:xfrm>
            <a:off x="6215875" y="2296900"/>
            <a:ext cx="2773500" cy="4527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atin typeface="Afacad Flux"/>
                <a:ea typeface="Afacad Flux"/>
                <a:cs typeface="Afacad Flux"/>
                <a:sym typeface="Afacad Flux"/>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ards">
  <p:cSld name="BLANK_1_1_1_1_2_2_1">
    <p:spTree>
      <p:nvGrpSpPr>
        <p:cNvPr id="69" name="Shape 69"/>
        <p:cNvGrpSpPr/>
        <p:nvPr/>
      </p:nvGrpSpPr>
      <p:grpSpPr>
        <a:xfrm>
          <a:off x="0" y="0"/>
          <a:ext cx="0" cy="0"/>
          <a:chOff x="0" y="0"/>
          <a:chExt cx="0" cy="0"/>
        </a:xfrm>
      </p:grpSpPr>
      <p:sp>
        <p:nvSpPr>
          <p:cNvPr id="70" name="Google Shape;70;p16"/>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71" name="Google Shape;71;p16"/>
          <p:cNvSpPr/>
          <p:nvPr>
            <p:ph idx="2" type="pic"/>
          </p:nvPr>
        </p:nvSpPr>
        <p:spPr>
          <a:xfrm>
            <a:off x="3354313" y="1302575"/>
            <a:ext cx="2435400" cy="1356000"/>
          </a:xfrm>
          <a:prstGeom prst="roundRect">
            <a:avLst>
              <a:gd fmla="val 22916" name="adj"/>
            </a:avLst>
          </a:prstGeom>
          <a:noFill/>
          <a:ln>
            <a:noFill/>
          </a:ln>
        </p:spPr>
      </p:sp>
      <p:sp>
        <p:nvSpPr>
          <p:cNvPr id="72" name="Google Shape;72;p16"/>
          <p:cNvSpPr txBox="1"/>
          <p:nvPr>
            <p:ph idx="1" type="subTitle"/>
          </p:nvPr>
        </p:nvSpPr>
        <p:spPr>
          <a:xfrm>
            <a:off x="3466363" y="2904025"/>
            <a:ext cx="2211300" cy="196200"/>
          </a:xfrm>
          <a:prstGeom prst="rect">
            <a:avLst/>
          </a:prstGeom>
        </p:spPr>
        <p:txBody>
          <a:bodyPr anchorCtr="0" anchor="ctr" bIns="0" lIns="0" spcFirstLastPara="1" rIns="0" wrap="square" tIns="0">
            <a:spAutoFit/>
          </a:bodyPr>
          <a:lstStyle>
            <a:lvl1pPr lvl="0">
              <a:spcBef>
                <a:spcPts val="0"/>
              </a:spcBef>
              <a:spcAft>
                <a:spcPts val="0"/>
              </a:spcAft>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73" name="Google Shape;73;p16"/>
          <p:cNvSpPr txBox="1"/>
          <p:nvPr>
            <p:ph idx="3" type="body"/>
          </p:nvPr>
        </p:nvSpPr>
        <p:spPr>
          <a:xfrm>
            <a:off x="3466375" y="3345698"/>
            <a:ext cx="2211300" cy="1082700"/>
          </a:xfrm>
          <a:prstGeom prst="rect">
            <a:avLst/>
          </a:prstGeom>
        </p:spPr>
        <p:txBody>
          <a:bodyPr anchorCtr="0" anchor="t" bIns="0" lIns="0" spcFirstLastPara="1" rIns="0" wrap="square" tIns="0">
            <a:sp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800"/>
              </a:spcBef>
              <a:spcAft>
                <a:spcPts val="0"/>
              </a:spcAft>
              <a:buSzPts val="1200"/>
              <a:buChar char="○"/>
              <a:defRPr/>
            </a:lvl2pPr>
            <a:lvl3pPr indent="-304800" lvl="2" marL="1371600">
              <a:lnSpc>
                <a:spcPct val="100000"/>
              </a:lnSpc>
              <a:spcBef>
                <a:spcPts val="800"/>
              </a:spcBef>
              <a:spcAft>
                <a:spcPts val="0"/>
              </a:spcAft>
              <a:buSzPts val="1200"/>
              <a:buChar char="■"/>
              <a:defRPr/>
            </a:lvl3pPr>
            <a:lvl4pPr indent="-304800" lvl="3" marL="1828800">
              <a:lnSpc>
                <a:spcPct val="100000"/>
              </a:lnSpc>
              <a:spcBef>
                <a:spcPts val="800"/>
              </a:spcBef>
              <a:spcAft>
                <a:spcPts val="0"/>
              </a:spcAft>
              <a:buSzPts val="1200"/>
              <a:buChar char="●"/>
              <a:defRPr/>
            </a:lvl4pPr>
            <a:lvl5pPr indent="-304800" lvl="4" marL="2286000">
              <a:lnSpc>
                <a:spcPct val="100000"/>
              </a:lnSpc>
              <a:spcBef>
                <a:spcPts val="800"/>
              </a:spcBef>
              <a:spcAft>
                <a:spcPts val="0"/>
              </a:spcAft>
              <a:buSzPts val="1200"/>
              <a:buChar char="○"/>
              <a:defRPr/>
            </a:lvl5pPr>
            <a:lvl6pPr indent="-304800" lvl="5" marL="2743200">
              <a:lnSpc>
                <a:spcPct val="100000"/>
              </a:lnSpc>
              <a:spcBef>
                <a:spcPts val="800"/>
              </a:spcBef>
              <a:spcAft>
                <a:spcPts val="0"/>
              </a:spcAft>
              <a:buSzPts val="1200"/>
              <a:buChar char="■"/>
              <a:defRPr/>
            </a:lvl6pPr>
            <a:lvl7pPr indent="-304800" lvl="6" marL="3200400">
              <a:lnSpc>
                <a:spcPct val="100000"/>
              </a:lnSpc>
              <a:spcBef>
                <a:spcPts val="800"/>
              </a:spcBef>
              <a:spcAft>
                <a:spcPts val="0"/>
              </a:spcAft>
              <a:buSzPts val="1200"/>
              <a:buChar char="●"/>
              <a:defRPr/>
            </a:lvl7pPr>
            <a:lvl8pPr indent="-304800" lvl="7" marL="3657600">
              <a:lnSpc>
                <a:spcPct val="100000"/>
              </a:lnSpc>
              <a:spcBef>
                <a:spcPts val="800"/>
              </a:spcBef>
              <a:spcAft>
                <a:spcPts val="0"/>
              </a:spcAft>
              <a:buSzPts val="1200"/>
              <a:buChar char="○"/>
              <a:defRPr/>
            </a:lvl8pPr>
            <a:lvl9pPr indent="-304800" lvl="8" marL="4114800">
              <a:lnSpc>
                <a:spcPct val="100000"/>
              </a:lnSpc>
              <a:spcBef>
                <a:spcPts val="800"/>
              </a:spcBef>
              <a:spcAft>
                <a:spcPts val="800"/>
              </a:spcAft>
              <a:buSzPts val="1200"/>
              <a:buChar char="■"/>
              <a:defRPr/>
            </a:lvl9pPr>
          </a:lstStyle>
          <a:p/>
        </p:txBody>
      </p:sp>
      <p:sp>
        <p:nvSpPr>
          <p:cNvPr id="74" name="Google Shape;74;p16"/>
          <p:cNvSpPr/>
          <p:nvPr>
            <p:ph idx="4" type="pic"/>
          </p:nvPr>
        </p:nvSpPr>
        <p:spPr>
          <a:xfrm>
            <a:off x="437413" y="1302563"/>
            <a:ext cx="2435400" cy="1356000"/>
          </a:xfrm>
          <a:prstGeom prst="roundRect">
            <a:avLst>
              <a:gd fmla="val 22916" name="adj"/>
            </a:avLst>
          </a:prstGeom>
          <a:noFill/>
          <a:ln>
            <a:noFill/>
          </a:ln>
        </p:spPr>
      </p:sp>
      <p:sp>
        <p:nvSpPr>
          <p:cNvPr id="75" name="Google Shape;75;p16"/>
          <p:cNvSpPr txBox="1"/>
          <p:nvPr>
            <p:ph idx="5" type="subTitle"/>
          </p:nvPr>
        </p:nvSpPr>
        <p:spPr>
          <a:xfrm>
            <a:off x="549463" y="2904013"/>
            <a:ext cx="2211300" cy="196200"/>
          </a:xfrm>
          <a:prstGeom prst="rect">
            <a:avLst/>
          </a:prstGeom>
        </p:spPr>
        <p:txBody>
          <a:bodyPr anchorCtr="0" anchor="ctr" bIns="0" lIns="0" spcFirstLastPara="1" rIns="0" wrap="square" tIns="0">
            <a:spAutoFit/>
          </a:bodyPr>
          <a:lstStyle>
            <a:lvl1pPr lvl="0">
              <a:spcBef>
                <a:spcPts val="0"/>
              </a:spcBef>
              <a:spcAft>
                <a:spcPts val="0"/>
              </a:spcAft>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76" name="Google Shape;76;p16"/>
          <p:cNvSpPr txBox="1"/>
          <p:nvPr>
            <p:ph idx="6" type="body"/>
          </p:nvPr>
        </p:nvSpPr>
        <p:spPr>
          <a:xfrm>
            <a:off x="549475" y="3345685"/>
            <a:ext cx="2211300" cy="10827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800"/>
              </a:spcBef>
              <a:spcAft>
                <a:spcPts val="0"/>
              </a:spcAft>
              <a:buClr>
                <a:schemeClr val="lt1"/>
              </a:buClr>
              <a:buSzPts val="1200"/>
              <a:buFont typeface="Afacad Flux"/>
              <a:buChar char="○"/>
              <a:defRPr/>
            </a:lvl2pPr>
            <a:lvl3pPr indent="-304800" lvl="2" marL="1371600">
              <a:spcBef>
                <a:spcPts val="800"/>
              </a:spcBef>
              <a:spcAft>
                <a:spcPts val="0"/>
              </a:spcAft>
              <a:buClr>
                <a:schemeClr val="lt1"/>
              </a:buClr>
              <a:buSzPts val="1200"/>
              <a:buFont typeface="Afacad Flux"/>
              <a:buChar char="■"/>
              <a:defRPr/>
            </a:lvl3pPr>
            <a:lvl4pPr indent="-304800" lvl="3" marL="1828800">
              <a:spcBef>
                <a:spcPts val="800"/>
              </a:spcBef>
              <a:spcAft>
                <a:spcPts val="0"/>
              </a:spcAft>
              <a:buClr>
                <a:schemeClr val="lt1"/>
              </a:buClr>
              <a:buSzPts val="1200"/>
              <a:buFont typeface="Afacad Flux"/>
              <a:buChar char="●"/>
              <a:defRPr/>
            </a:lvl4pPr>
            <a:lvl5pPr indent="-304800" lvl="4" marL="2286000">
              <a:spcBef>
                <a:spcPts val="800"/>
              </a:spcBef>
              <a:spcAft>
                <a:spcPts val="0"/>
              </a:spcAft>
              <a:buClr>
                <a:schemeClr val="lt1"/>
              </a:buClr>
              <a:buSzPts val="1200"/>
              <a:buFont typeface="Afacad Flux"/>
              <a:buChar char="○"/>
              <a:defRPr/>
            </a:lvl5pPr>
            <a:lvl6pPr indent="-304800" lvl="5" marL="2743200">
              <a:spcBef>
                <a:spcPts val="800"/>
              </a:spcBef>
              <a:spcAft>
                <a:spcPts val="0"/>
              </a:spcAft>
              <a:buClr>
                <a:schemeClr val="lt1"/>
              </a:buClr>
              <a:buSzPts val="1200"/>
              <a:buFont typeface="Afacad Flux"/>
              <a:buChar char="■"/>
              <a:defRPr/>
            </a:lvl6pPr>
            <a:lvl7pPr indent="-304800" lvl="6" marL="3200400">
              <a:spcBef>
                <a:spcPts val="800"/>
              </a:spcBef>
              <a:spcAft>
                <a:spcPts val="0"/>
              </a:spcAft>
              <a:buClr>
                <a:schemeClr val="lt1"/>
              </a:buClr>
              <a:buSzPts val="1200"/>
              <a:buFont typeface="Afacad Flux"/>
              <a:buChar char="●"/>
              <a:defRPr/>
            </a:lvl7pPr>
            <a:lvl8pPr indent="-304800" lvl="7" marL="3657600">
              <a:spcBef>
                <a:spcPts val="800"/>
              </a:spcBef>
              <a:spcAft>
                <a:spcPts val="0"/>
              </a:spcAft>
              <a:buClr>
                <a:schemeClr val="lt1"/>
              </a:buClr>
              <a:buSzPts val="1200"/>
              <a:buFont typeface="Afacad Flux"/>
              <a:buChar char="○"/>
              <a:defRPr/>
            </a:lvl8pPr>
            <a:lvl9pPr indent="-304800" lvl="8" marL="4114800">
              <a:spcBef>
                <a:spcPts val="800"/>
              </a:spcBef>
              <a:spcAft>
                <a:spcPts val="800"/>
              </a:spcAft>
              <a:buClr>
                <a:schemeClr val="lt1"/>
              </a:buClr>
              <a:buSzPts val="1200"/>
              <a:buFont typeface="Afacad Flux"/>
              <a:buChar char="■"/>
              <a:defRPr/>
            </a:lvl9pPr>
          </a:lstStyle>
          <a:p/>
        </p:txBody>
      </p:sp>
      <p:sp>
        <p:nvSpPr>
          <p:cNvPr id="77" name="Google Shape;77;p16"/>
          <p:cNvSpPr/>
          <p:nvPr>
            <p:ph idx="7" type="pic"/>
          </p:nvPr>
        </p:nvSpPr>
        <p:spPr>
          <a:xfrm>
            <a:off x="6271213" y="1302563"/>
            <a:ext cx="2435400" cy="1356000"/>
          </a:xfrm>
          <a:prstGeom prst="roundRect">
            <a:avLst>
              <a:gd fmla="val 22916" name="adj"/>
            </a:avLst>
          </a:prstGeom>
          <a:noFill/>
          <a:ln>
            <a:noFill/>
          </a:ln>
        </p:spPr>
      </p:sp>
      <p:sp>
        <p:nvSpPr>
          <p:cNvPr id="78" name="Google Shape;78;p16"/>
          <p:cNvSpPr txBox="1"/>
          <p:nvPr>
            <p:ph idx="8" type="subTitle"/>
          </p:nvPr>
        </p:nvSpPr>
        <p:spPr>
          <a:xfrm>
            <a:off x="6383263" y="2904013"/>
            <a:ext cx="2211300" cy="196200"/>
          </a:xfrm>
          <a:prstGeom prst="rect">
            <a:avLst/>
          </a:prstGeom>
        </p:spPr>
        <p:txBody>
          <a:bodyPr anchorCtr="0" anchor="ctr" bIns="0" lIns="0" spcFirstLastPara="1" rIns="0" wrap="square" tIns="0">
            <a:spAutoFit/>
          </a:bodyPr>
          <a:lstStyle>
            <a:lvl1pPr lvl="0">
              <a:spcBef>
                <a:spcPts val="0"/>
              </a:spcBef>
              <a:spcAft>
                <a:spcPts val="0"/>
              </a:spcAft>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79" name="Google Shape;79;p16"/>
          <p:cNvSpPr txBox="1"/>
          <p:nvPr>
            <p:ph idx="9" type="body"/>
          </p:nvPr>
        </p:nvSpPr>
        <p:spPr>
          <a:xfrm>
            <a:off x="6383275" y="3345685"/>
            <a:ext cx="2211300" cy="10827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800"/>
              </a:spcBef>
              <a:spcAft>
                <a:spcPts val="0"/>
              </a:spcAft>
              <a:buClr>
                <a:schemeClr val="lt1"/>
              </a:buClr>
              <a:buSzPts val="1200"/>
              <a:buFont typeface="Afacad Flux"/>
              <a:buChar char="○"/>
              <a:defRPr/>
            </a:lvl2pPr>
            <a:lvl3pPr indent="-304800" lvl="2" marL="1371600">
              <a:spcBef>
                <a:spcPts val="800"/>
              </a:spcBef>
              <a:spcAft>
                <a:spcPts val="0"/>
              </a:spcAft>
              <a:buClr>
                <a:schemeClr val="lt1"/>
              </a:buClr>
              <a:buSzPts val="1200"/>
              <a:buFont typeface="Afacad Flux"/>
              <a:buChar char="■"/>
              <a:defRPr/>
            </a:lvl3pPr>
            <a:lvl4pPr indent="-304800" lvl="3" marL="1828800">
              <a:spcBef>
                <a:spcPts val="800"/>
              </a:spcBef>
              <a:spcAft>
                <a:spcPts val="0"/>
              </a:spcAft>
              <a:buClr>
                <a:schemeClr val="lt1"/>
              </a:buClr>
              <a:buSzPts val="1200"/>
              <a:buFont typeface="Afacad Flux"/>
              <a:buChar char="●"/>
              <a:defRPr/>
            </a:lvl4pPr>
            <a:lvl5pPr indent="-304800" lvl="4" marL="2286000">
              <a:spcBef>
                <a:spcPts val="800"/>
              </a:spcBef>
              <a:spcAft>
                <a:spcPts val="0"/>
              </a:spcAft>
              <a:buClr>
                <a:schemeClr val="lt1"/>
              </a:buClr>
              <a:buSzPts val="1200"/>
              <a:buFont typeface="Afacad Flux"/>
              <a:buChar char="○"/>
              <a:defRPr/>
            </a:lvl5pPr>
            <a:lvl6pPr indent="-304800" lvl="5" marL="2743200">
              <a:spcBef>
                <a:spcPts val="800"/>
              </a:spcBef>
              <a:spcAft>
                <a:spcPts val="0"/>
              </a:spcAft>
              <a:buClr>
                <a:schemeClr val="lt1"/>
              </a:buClr>
              <a:buSzPts val="1200"/>
              <a:buFont typeface="Afacad Flux"/>
              <a:buChar char="■"/>
              <a:defRPr/>
            </a:lvl6pPr>
            <a:lvl7pPr indent="-304800" lvl="6" marL="3200400">
              <a:spcBef>
                <a:spcPts val="800"/>
              </a:spcBef>
              <a:spcAft>
                <a:spcPts val="0"/>
              </a:spcAft>
              <a:buClr>
                <a:schemeClr val="lt1"/>
              </a:buClr>
              <a:buSzPts val="1200"/>
              <a:buFont typeface="Afacad Flux"/>
              <a:buChar char="●"/>
              <a:defRPr/>
            </a:lvl7pPr>
            <a:lvl8pPr indent="-304800" lvl="7" marL="3657600">
              <a:spcBef>
                <a:spcPts val="800"/>
              </a:spcBef>
              <a:spcAft>
                <a:spcPts val="0"/>
              </a:spcAft>
              <a:buClr>
                <a:schemeClr val="lt1"/>
              </a:buClr>
              <a:buSzPts val="1200"/>
              <a:buFont typeface="Afacad Flux"/>
              <a:buChar char="○"/>
              <a:defRPr/>
            </a:lvl8pPr>
            <a:lvl9pPr indent="-304800" lvl="8" marL="4114800">
              <a:spcBef>
                <a:spcPts val="800"/>
              </a:spcBef>
              <a:spcAft>
                <a:spcPts val="800"/>
              </a:spcAft>
              <a:buClr>
                <a:schemeClr val="lt1"/>
              </a:buClr>
              <a:buSzPts val="1200"/>
              <a:buFont typeface="Afacad Flux"/>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ainers">
  <p:cSld name="BLANK_1_1_1_1_2_1_1">
    <p:bg>
      <p:bgPr>
        <a:solidFill>
          <a:schemeClr val="accent4"/>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solidFill>
                  <a:schemeClr val="accent1"/>
                </a:solidFill>
              </a:defRPr>
            </a:lvl1pPr>
            <a:lvl2pPr lvl="1">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2pPr>
            <a:lvl3pPr lvl="2">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3pPr>
            <a:lvl4pPr lvl="3">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4pPr>
            <a:lvl5pPr lvl="4">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5pPr>
            <a:lvl6pPr lvl="5">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6pPr>
            <a:lvl7pPr lvl="6">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7pPr>
            <a:lvl8pPr lvl="7">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8pPr>
            <a:lvl9pPr lvl="8">
              <a:lnSpc>
                <a:spcPct val="115000"/>
              </a:lnSpc>
              <a:spcBef>
                <a:spcPts val="0"/>
              </a:spcBef>
              <a:spcAft>
                <a:spcPts val="0"/>
              </a:spcAft>
              <a:buNone/>
              <a:defRPr>
                <a:solidFill>
                  <a:schemeClr val="accent1"/>
                </a:solidFill>
                <a:latin typeface="Afacad Flux SemiBold"/>
                <a:ea typeface="Afacad Flux SemiBold"/>
                <a:cs typeface="Afacad Flux SemiBold"/>
                <a:sym typeface="Afacad Flux SemiBold"/>
              </a:defRPr>
            </a:lvl9pPr>
          </a:lstStyle>
          <a:p/>
        </p:txBody>
      </p:sp>
      <p:sp>
        <p:nvSpPr>
          <p:cNvPr id="82" name="Google Shape;82;p17"/>
          <p:cNvSpPr txBox="1"/>
          <p:nvPr/>
        </p:nvSpPr>
        <p:spPr>
          <a:xfrm>
            <a:off x="8434809" y="463072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chemeClr val="dk2"/>
                </a:solidFill>
                <a:latin typeface="Afacad Flux"/>
                <a:ea typeface="Afacad Flux"/>
                <a:cs typeface="Afacad Flux"/>
                <a:sym typeface="Afacad Flux"/>
              </a:rPr>
              <a:t>‹#›</a:t>
            </a:fld>
            <a:endParaRPr sz="700">
              <a:solidFill>
                <a:schemeClr val="dk2"/>
              </a:solidFill>
              <a:latin typeface="Afacad Flux"/>
              <a:ea typeface="Afacad Flux"/>
              <a:cs typeface="Afacad Flux"/>
              <a:sym typeface="Afacad Flux"/>
            </a:endParaRPr>
          </a:p>
        </p:txBody>
      </p:sp>
      <p:sp>
        <p:nvSpPr>
          <p:cNvPr id="83" name="Google Shape;83;p17"/>
          <p:cNvSpPr txBox="1"/>
          <p:nvPr>
            <p:ph idx="1" type="subTitle"/>
          </p:nvPr>
        </p:nvSpPr>
        <p:spPr>
          <a:xfrm>
            <a:off x="11275"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4" name="Google Shape;84;p17"/>
          <p:cNvSpPr txBox="1"/>
          <p:nvPr>
            <p:ph idx="2" type="subTitle"/>
          </p:nvPr>
        </p:nvSpPr>
        <p:spPr>
          <a:xfrm>
            <a:off x="2308388"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5" name="Google Shape;85;p17"/>
          <p:cNvSpPr txBox="1"/>
          <p:nvPr>
            <p:ph idx="3" type="subTitle"/>
          </p:nvPr>
        </p:nvSpPr>
        <p:spPr>
          <a:xfrm>
            <a:off x="4608238"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6" name="Google Shape;86;p17"/>
          <p:cNvSpPr txBox="1"/>
          <p:nvPr>
            <p:ph idx="4" type="subTitle"/>
          </p:nvPr>
        </p:nvSpPr>
        <p:spPr>
          <a:xfrm>
            <a:off x="6908075" y="2137575"/>
            <a:ext cx="2236200" cy="2542200"/>
          </a:xfrm>
          <a:prstGeom prst="rect">
            <a:avLst/>
          </a:prstGeom>
          <a:noFill/>
        </p:spPr>
        <p:txBody>
          <a:bodyPr anchorCtr="0" anchor="t" bIns="182875" lIns="182875" spcFirstLastPara="1" rIns="182875" wrap="square" tIns="0">
            <a:normAutofit/>
          </a:bodyPr>
          <a:lstStyle>
            <a:lvl1pPr indent="0" lvl="0" marL="228600" marR="88257">
              <a:spcBef>
                <a:spcPts val="0"/>
              </a:spcBef>
              <a:spcAft>
                <a:spcPts val="0"/>
              </a:spcAft>
              <a:buNone/>
              <a:defRPr sz="1200">
                <a:latin typeface="Afacad Flux SemiBold"/>
                <a:ea typeface="Afacad Flux SemiBold"/>
                <a:cs typeface="Afacad Flux SemiBold"/>
                <a:sym typeface="Afacad Flux SemiBold"/>
              </a:defRPr>
            </a:lvl1pPr>
            <a:lvl2pPr lvl="1">
              <a:spcBef>
                <a:spcPts val="6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_1_1_1_2">
    <p:spTree>
      <p:nvGrpSpPr>
        <p:cNvPr id="87" name="Shape 87"/>
        <p:cNvGrpSpPr/>
        <p:nvPr/>
      </p:nvGrpSpPr>
      <p:grpSpPr>
        <a:xfrm>
          <a:off x="0" y="0"/>
          <a:ext cx="0" cy="0"/>
          <a:chOff x="0" y="0"/>
          <a:chExt cx="0" cy="0"/>
        </a:xfrm>
      </p:grpSpPr>
      <p:sp>
        <p:nvSpPr>
          <p:cNvPr id="88" name="Google Shape;88;p18"/>
          <p:cNvSpPr txBox="1"/>
          <p:nvPr>
            <p:ph type="title"/>
          </p:nvPr>
        </p:nvSpPr>
        <p:spPr>
          <a:xfrm>
            <a:off x="228600" y="2063500"/>
            <a:ext cx="8333100" cy="2656500"/>
          </a:xfrm>
          <a:prstGeom prst="rect">
            <a:avLst/>
          </a:prstGeom>
        </p:spPr>
        <p:txBody>
          <a:bodyPr anchorCtr="0" anchor="b" bIns="0" lIns="0" spcFirstLastPara="1" rIns="0" wrap="square" tIns="0">
            <a:noAutofit/>
          </a:bodyPr>
          <a:lstStyle>
            <a:lvl1pPr lvl="0">
              <a:spcBef>
                <a:spcPts val="0"/>
              </a:spcBef>
              <a:spcAft>
                <a:spcPts val="0"/>
              </a:spcAft>
              <a:buNone/>
              <a:defRPr b="0" sz="4800">
                <a:latin typeface="Afacad Flux Medium"/>
                <a:ea typeface="Afacad Flux Medium"/>
                <a:cs typeface="Afacad Flux Medium"/>
                <a:sym typeface="Afacad Flux Medium"/>
              </a:defRPr>
            </a:lvl1pPr>
            <a:lvl2pPr lvl="1">
              <a:spcBef>
                <a:spcPts val="0"/>
              </a:spcBef>
              <a:spcAft>
                <a:spcPts val="0"/>
              </a:spcAft>
              <a:buNone/>
              <a:defRPr b="0" sz="4800">
                <a:latin typeface="Afacad Flux Medium"/>
                <a:ea typeface="Afacad Flux Medium"/>
                <a:cs typeface="Afacad Flux Medium"/>
                <a:sym typeface="Afacad Flux Medium"/>
              </a:defRPr>
            </a:lvl2pPr>
            <a:lvl3pPr lvl="2">
              <a:spcBef>
                <a:spcPts val="0"/>
              </a:spcBef>
              <a:spcAft>
                <a:spcPts val="0"/>
              </a:spcAft>
              <a:buNone/>
              <a:defRPr b="0" sz="4800">
                <a:latin typeface="Afacad Flux Medium"/>
                <a:ea typeface="Afacad Flux Medium"/>
                <a:cs typeface="Afacad Flux Medium"/>
                <a:sym typeface="Afacad Flux Medium"/>
              </a:defRPr>
            </a:lvl3pPr>
            <a:lvl4pPr lvl="3">
              <a:spcBef>
                <a:spcPts val="0"/>
              </a:spcBef>
              <a:spcAft>
                <a:spcPts val="0"/>
              </a:spcAft>
              <a:buNone/>
              <a:defRPr b="0" sz="4800">
                <a:latin typeface="Afacad Flux Medium"/>
                <a:ea typeface="Afacad Flux Medium"/>
                <a:cs typeface="Afacad Flux Medium"/>
                <a:sym typeface="Afacad Flux Medium"/>
              </a:defRPr>
            </a:lvl4pPr>
            <a:lvl5pPr lvl="4">
              <a:spcBef>
                <a:spcPts val="0"/>
              </a:spcBef>
              <a:spcAft>
                <a:spcPts val="0"/>
              </a:spcAft>
              <a:buNone/>
              <a:defRPr b="0" sz="4800">
                <a:latin typeface="Afacad Flux Medium"/>
                <a:ea typeface="Afacad Flux Medium"/>
                <a:cs typeface="Afacad Flux Medium"/>
                <a:sym typeface="Afacad Flux Medium"/>
              </a:defRPr>
            </a:lvl5pPr>
            <a:lvl6pPr lvl="5">
              <a:spcBef>
                <a:spcPts val="0"/>
              </a:spcBef>
              <a:spcAft>
                <a:spcPts val="0"/>
              </a:spcAft>
              <a:buNone/>
              <a:defRPr b="0" sz="4800">
                <a:latin typeface="Afacad Flux Medium"/>
                <a:ea typeface="Afacad Flux Medium"/>
                <a:cs typeface="Afacad Flux Medium"/>
                <a:sym typeface="Afacad Flux Medium"/>
              </a:defRPr>
            </a:lvl6pPr>
            <a:lvl7pPr lvl="6">
              <a:spcBef>
                <a:spcPts val="0"/>
              </a:spcBef>
              <a:spcAft>
                <a:spcPts val="0"/>
              </a:spcAft>
              <a:buNone/>
              <a:defRPr b="0" sz="4800">
                <a:latin typeface="Afacad Flux Medium"/>
                <a:ea typeface="Afacad Flux Medium"/>
                <a:cs typeface="Afacad Flux Medium"/>
                <a:sym typeface="Afacad Flux Medium"/>
              </a:defRPr>
            </a:lvl7pPr>
            <a:lvl8pPr lvl="7">
              <a:spcBef>
                <a:spcPts val="0"/>
              </a:spcBef>
              <a:spcAft>
                <a:spcPts val="0"/>
              </a:spcAft>
              <a:buNone/>
              <a:defRPr b="0" sz="4800">
                <a:latin typeface="Afacad Flux Medium"/>
                <a:ea typeface="Afacad Flux Medium"/>
                <a:cs typeface="Afacad Flux Medium"/>
                <a:sym typeface="Afacad Flux Medium"/>
              </a:defRPr>
            </a:lvl8pPr>
            <a:lvl9pPr lvl="8">
              <a:spcBef>
                <a:spcPts val="0"/>
              </a:spcBef>
              <a:spcAft>
                <a:spcPts val="0"/>
              </a:spcAft>
              <a:buNone/>
              <a:defRPr b="0" sz="4800">
                <a:latin typeface="Afacad Flux Medium"/>
                <a:ea typeface="Afacad Flux Medium"/>
                <a:cs typeface="Afacad Flux Medium"/>
                <a:sym typeface="Afacad Flux Medium"/>
              </a:defRPr>
            </a:lvl9pPr>
          </a:lstStyle>
          <a:p/>
        </p:txBody>
      </p:sp>
      <p:sp>
        <p:nvSpPr>
          <p:cNvPr id="89" name="Google Shape;89;p18"/>
          <p:cNvSpPr txBox="1"/>
          <p:nvPr>
            <p:ph idx="2" type="title"/>
          </p:nvPr>
        </p:nvSpPr>
        <p:spPr>
          <a:xfrm>
            <a:off x="7673150" y="394400"/>
            <a:ext cx="1193700" cy="316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900">
                <a:latin typeface="Afacad Flux Medium"/>
                <a:ea typeface="Afacad Flux Medium"/>
                <a:cs typeface="Afacad Flux Medium"/>
                <a:sym typeface="Afacad Flux Medium"/>
              </a:defRPr>
            </a:lvl1pPr>
            <a:lvl2pPr lvl="1" algn="ctr">
              <a:lnSpc>
                <a:spcPct val="115000"/>
              </a:lnSpc>
              <a:spcBef>
                <a:spcPts val="200"/>
              </a:spcBef>
              <a:spcAft>
                <a:spcPts val="0"/>
              </a:spcAft>
              <a:buNone/>
              <a:defRPr sz="1700"/>
            </a:lvl2pPr>
            <a:lvl3pPr lvl="2" algn="ctr">
              <a:lnSpc>
                <a:spcPct val="115000"/>
              </a:lnSpc>
              <a:spcBef>
                <a:spcPts val="0"/>
              </a:spcBef>
              <a:spcAft>
                <a:spcPts val="0"/>
              </a:spcAft>
              <a:buNone/>
              <a:defRPr sz="1700"/>
            </a:lvl3pPr>
            <a:lvl4pPr lvl="3" algn="ctr">
              <a:lnSpc>
                <a:spcPct val="115000"/>
              </a:lnSpc>
              <a:spcBef>
                <a:spcPts val="0"/>
              </a:spcBef>
              <a:spcAft>
                <a:spcPts val="0"/>
              </a:spcAft>
              <a:buNone/>
              <a:defRPr sz="1700"/>
            </a:lvl4pPr>
            <a:lvl5pPr lvl="4" algn="ctr">
              <a:lnSpc>
                <a:spcPct val="115000"/>
              </a:lnSpc>
              <a:spcBef>
                <a:spcPts val="0"/>
              </a:spcBef>
              <a:spcAft>
                <a:spcPts val="0"/>
              </a:spcAft>
              <a:buNone/>
              <a:defRPr sz="1700"/>
            </a:lvl5pPr>
            <a:lvl6pPr lvl="5" algn="ctr">
              <a:lnSpc>
                <a:spcPct val="115000"/>
              </a:lnSpc>
              <a:spcBef>
                <a:spcPts val="0"/>
              </a:spcBef>
              <a:spcAft>
                <a:spcPts val="0"/>
              </a:spcAft>
              <a:buNone/>
              <a:defRPr sz="1700"/>
            </a:lvl6pPr>
            <a:lvl7pPr lvl="6" algn="ctr">
              <a:lnSpc>
                <a:spcPct val="115000"/>
              </a:lnSpc>
              <a:spcBef>
                <a:spcPts val="0"/>
              </a:spcBef>
              <a:spcAft>
                <a:spcPts val="0"/>
              </a:spcAft>
              <a:buNone/>
              <a:defRPr sz="1700"/>
            </a:lvl7pPr>
            <a:lvl8pPr lvl="7" algn="ctr">
              <a:lnSpc>
                <a:spcPct val="115000"/>
              </a:lnSpc>
              <a:spcBef>
                <a:spcPts val="0"/>
              </a:spcBef>
              <a:spcAft>
                <a:spcPts val="0"/>
              </a:spcAft>
              <a:buNone/>
              <a:defRPr sz="1700"/>
            </a:lvl8pPr>
            <a:lvl9pPr lvl="8" algn="ctr">
              <a:lnSpc>
                <a:spcPct val="115000"/>
              </a:lnSpc>
              <a:spcBef>
                <a:spcPts val="0"/>
              </a:spcBef>
              <a:spcAft>
                <a:spcPts val="0"/>
              </a:spcAft>
              <a:buNone/>
              <a:defRPr sz="1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1">
  <p:cSld name="BLANK_1_1_1_1_1_1_2_1">
    <p:spTree>
      <p:nvGrpSpPr>
        <p:cNvPr id="90" name="Shape 90"/>
        <p:cNvGrpSpPr/>
        <p:nvPr/>
      </p:nvGrpSpPr>
      <p:grpSpPr>
        <a:xfrm>
          <a:off x="0" y="0"/>
          <a:ext cx="0" cy="0"/>
          <a:chOff x="0" y="0"/>
          <a:chExt cx="0" cy="0"/>
        </a:xfrm>
      </p:grpSpPr>
      <p:sp>
        <p:nvSpPr>
          <p:cNvPr id="91" name="Google Shape;91;p19"/>
          <p:cNvSpPr/>
          <p:nvPr/>
        </p:nvSpPr>
        <p:spPr>
          <a:xfrm rot="-5400000">
            <a:off x="4127625"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2" name="Google Shape;92;p19"/>
          <p:cNvSpPr/>
          <p:nvPr/>
        </p:nvSpPr>
        <p:spPr>
          <a:xfrm rot="-5400000">
            <a:off x="5515450"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3" name="Google Shape;93;p19"/>
          <p:cNvSpPr/>
          <p:nvPr/>
        </p:nvSpPr>
        <p:spPr>
          <a:xfrm rot="-2220703">
            <a:off x="-226496" y="2528351"/>
            <a:ext cx="4023732" cy="1997707"/>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4" name="Google Shape;94;p19"/>
          <p:cNvSpPr/>
          <p:nvPr/>
        </p:nvSpPr>
        <p:spPr>
          <a:xfrm>
            <a:off x="7060250" y="0"/>
            <a:ext cx="2083800" cy="208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5" name="Google Shape;95;p19"/>
          <p:cNvSpPr txBox="1"/>
          <p:nvPr>
            <p:ph type="title"/>
          </p:nvPr>
        </p:nvSpPr>
        <p:spPr>
          <a:xfrm>
            <a:off x="137160" y="228600"/>
            <a:ext cx="6480300" cy="14094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spcBef>
                <a:spcPts val="0"/>
              </a:spcBef>
              <a:spcAft>
                <a:spcPts val="0"/>
              </a:spcAft>
              <a:buNone/>
              <a:defRPr b="0" sz="3900">
                <a:latin typeface="Afacad Flux SemiBold"/>
                <a:ea typeface="Afacad Flux SemiBold"/>
                <a:cs typeface="Afacad Flux SemiBold"/>
                <a:sym typeface="Afacad Flux SemiBold"/>
              </a:defRPr>
            </a:lvl2pPr>
            <a:lvl3pPr lvl="2">
              <a:spcBef>
                <a:spcPts val="0"/>
              </a:spcBef>
              <a:spcAft>
                <a:spcPts val="0"/>
              </a:spcAft>
              <a:buNone/>
              <a:defRPr b="0" sz="3900">
                <a:latin typeface="Afacad Flux SemiBold"/>
                <a:ea typeface="Afacad Flux SemiBold"/>
                <a:cs typeface="Afacad Flux SemiBold"/>
                <a:sym typeface="Afacad Flux SemiBold"/>
              </a:defRPr>
            </a:lvl3pPr>
            <a:lvl4pPr lvl="3">
              <a:spcBef>
                <a:spcPts val="0"/>
              </a:spcBef>
              <a:spcAft>
                <a:spcPts val="0"/>
              </a:spcAft>
              <a:buNone/>
              <a:defRPr b="0" sz="3900">
                <a:latin typeface="Afacad Flux SemiBold"/>
                <a:ea typeface="Afacad Flux SemiBold"/>
                <a:cs typeface="Afacad Flux SemiBold"/>
                <a:sym typeface="Afacad Flux SemiBold"/>
              </a:defRPr>
            </a:lvl4pPr>
            <a:lvl5pPr lvl="4">
              <a:spcBef>
                <a:spcPts val="0"/>
              </a:spcBef>
              <a:spcAft>
                <a:spcPts val="0"/>
              </a:spcAft>
              <a:buNone/>
              <a:defRPr b="0" sz="3900">
                <a:latin typeface="Afacad Flux SemiBold"/>
                <a:ea typeface="Afacad Flux SemiBold"/>
                <a:cs typeface="Afacad Flux SemiBold"/>
                <a:sym typeface="Afacad Flux SemiBold"/>
              </a:defRPr>
            </a:lvl5pPr>
            <a:lvl6pPr lvl="5">
              <a:spcBef>
                <a:spcPts val="0"/>
              </a:spcBef>
              <a:spcAft>
                <a:spcPts val="0"/>
              </a:spcAft>
              <a:buNone/>
              <a:defRPr b="0" sz="3900">
                <a:latin typeface="Afacad Flux SemiBold"/>
                <a:ea typeface="Afacad Flux SemiBold"/>
                <a:cs typeface="Afacad Flux SemiBold"/>
                <a:sym typeface="Afacad Flux SemiBold"/>
              </a:defRPr>
            </a:lvl6pPr>
            <a:lvl7pPr lvl="6">
              <a:spcBef>
                <a:spcPts val="0"/>
              </a:spcBef>
              <a:spcAft>
                <a:spcPts val="0"/>
              </a:spcAft>
              <a:buNone/>
              <a:defRPr b="0" sz="3900">
                <a:latin typeface="Afacad Flux SemiBold"/>
                <a:ea typeface="Afacad Flux SemiBold"/>
                <a:cs typeface="Afacad Flux SemiBold"/>
                <a:sym typeface="Afacad Flux SemiBold"/>
              </a:defRPr>
            </a:lvl7pPr>
            <a:lvl8pPr lvl="7">
              <a:spcBef>
                <a:spcPts val="0"/>
              </a:spcBef>
              <a:spcAft>
                <a:spcPts val="0"/>
              </a:spcAft>
              <a:buNone/>
              <a:defRPr b="0" sz="3900">
                <a:latin typeface="Afacad Flux SemiBold"/>
                <a:ea typeface="Afacad Flux SemiBold"/>
                <a:cs typeface="Afacad Flux SemiBold"/>
                <a:sym typeface="Afacad Flux SemiBold"/>
              </a:defRPr>
            </a:lvl8pPr>
            <a:lvl9pPr lvl="8">
              <a:spcBef>
                <a:spcPts val="0"/>
              </a:spcBef>
              <a:spcAft>
                <a:spcPts val="0"/>
              </a:spcAft>
              <a:buNone/>
              <a:defRPr b="0" sz="3900">
                <a:latin typeface="Afacad Flux SemiBold"/>
                <a:ea typeface="Afacad Flux SemiBold"/>
                <a:cs typeface="Afacad Flux SemiBold"/>
                <a:sym typeface="Afacad Flux SemiBold"/>
              </a:defRPr>
            </a:lvl9pPr>
          </a:lstStyle>
          <a:p/>
        </p:txBody>
      </p:sp>
      <p:sp>
        <p:nvSpPr>
          <p:cNvPr id="96" name="Google Shape;96;p19"/>
          <p:cNvSpPr/>
          <p:nvPr/>
        </p:nvSpPr>
        <p:spPr>
          <a:xfrm rot="-5400000">
            <a:off x="2739800"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97" name="Google Shape;97;p19"/>
          <p:cNvSpPr/>
          <p:nvPr/>
        </p:nvSpPr>
        <p:spPr>
          <a:xfrm rot="-5400000">
            <a:off x="6903275" y="2902800"/>
            <a:ext cx="3093600" cy="1387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a:solidFill>
                <a:schemeClr val="lt1"/>
              </a:solidFill>
              <a:latin typeface="Afacad Flux"/>
              <a:ea typeface="Afacad Flux"/>
              <a:cs typeface="Afacad Flux"/>
              <a:sym typeface="Afacad Flu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ight cards">
  <p:cSld name="BLANK_1_1_1_1_1_1_2_1_1">
    <p:spTree>
      <p:nvGrpSpPr>
        <p:cNvPr id="98" name="Shape 98"/>
        <p:cNvGrpSpPr/>
        <p:nvPr/>
      </p:nvGrpSpPr>
      <p:grpSpPr>
        <a:xfrm>
          <a:off x="0" y="0"/>
          <a:ext cx="0" cy="0"/>
          <a:chOff x="0" y="0"/>
          <a:chExt cx="0" cy="0"/>
        </a:xfrm>
      </p:grpSpPr>
      <p:sp>
        <p:nvSpPr>
          <p:cNvPr id="99" name="Google Shape;99;p20"/>
          <p:cNvSpPr txBox="1"/>
          <p:nvPr>
            <p:ph type="title"/>
          </p:nvPr>
        </p:nvSpPr>
        <p:spPr>
          <a:xfrm>
            <a:off x="137150" y="228600"/>
            <a:ext cx="6480300" cy="8187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spcBef>
                <a:spcPts val="0"/>
              </a:spcBef>
              <a:spcAft>
                <a:spcPts val="0"/>
              </a:spcAft>
              <a:buNone/>
              <a:defRPr b="0" sz="3900">
                <a:latin typeface="Afacad Flux SemiBold"/>
                <a:ea typeface="Afacad Flux SemiBold"/>
                <a:cs typeface="Afacad Flux SemiBold"/>
                <a:sym typeface="Afacad Flux SemiBold"/>
              </a:defRPr>
            </a:lvl2pPr>
            <a:lvl3pPr lvl="2">
              <a:spcBef>
                <a:spcPts val="0"/>
              </a:spcBef>
              <a:spcAft>
                <a:spcPts val="0"/>
              </a:spcAft>
              <a:buNone/>
              <a:defRPr b="0" sz="3900">
                <a:latin typeface="Afacad Flux SemiBold"/>
                <a:ea typeface="Afacad Flux SemiBold"/>
                <a:cs typeface="Afacad Flux SemiBold"/>
                <a:sym typeface="Afacad Flux SemiBold"/>
              </a:defRPr>
            </a:lvl3pPr>
            <a:lvl4pPr lvl="3">
              <a:spcBef>
                <a:spcPts val="0"/>
              </a:spcBef>
              <a:spcAft>
                <a:spcPts val="0"/>
              </a:spcAft>
              <a:buNone/>
              <a:defRPr b="0" sz="3900">
                <a:latin typeface="Afacad Flux SemiBold"/>
                <a:ea typeface="Afacad Flux SemiBold"/>
                <a:cs typeface="Afacad Flux SemiBold"/>
                <a:sym typeface="Afacad Flux SemiBold"/>
              </a:defRPr>
            </a:lvl4pPr>
            <a:lvl5pPr lvl="4">
              <a:spcBef>
                <a:spcPts val="0"/>
              </a:spcBef>
              <a:spcAft>
                <a:spcPts val="0"/>
              </a:spcAft>
              <a:buNone/>
              <a:defRPr b="0" sz="3900">
                <a:latin typeface="Afacad Flux SemiBold"/>
                <a:ea typeface="Afacad Flux SemiBold"/>
                <a:cs typeface="Afacad Flux SemiBold"/>
                <a:sym typeface="Afacad Flux SemiBold"/>
              </a:defRPr>
            </a:lvl5pPr>
            <a:lvl6pPr lvl="5">
              <a:spcBef>
                <a:spcPts val="0"/>
              </a:spcBef>
              <a:spcAft>
                <a:spcPts val="0"/>
              </a:spcAft>
              <a:buNone/>
              <a:defRPr b="0" sz="3900">
                <a:latin typeface="Afacad Flux SemiBold"/>
                <a:ea typeface="Afacad Flux SemiBold"/>
                <a:cs typeface="Afacad Flux SemiBold"/>
                <a:sym typeface="Afacad Flux SemiBold"/>
              </a:defRPr>
            </a:lvl6pPr>
            <a:lvl7pPr lvl="6">
              <a:spcBef>
                <a:spcPts val="0"/>
              </a:spcBef>
              <a:spcAft>
                <a:spcPts val="0"/>
              </a:spcAft>
              <a:buNone/>
              <a:defRPr b="0" sz="3900">
                <a:latin typeface="Afacad Flux SemiBold"/>
                <a:ea typeface="Afacad Flux SemiBold"/>
                <a:cs typeface="Afacad Flux SemiBold"/>
                <a:sym typeface="Afacad Flux SemiBold"/>
              </a:defRPr>
            </a:lvl7pPr>
            <a:lvl8pPr lvl="7">
              <a:spcBef>
                <a:spcPts val="0"/>
              </a:spcBef>
              <a:spcAft>
                <a:spcPts val="0"/>
              </a:spcAft>
              <a:buNone/>
              <a:defRPr b="0" sz="3900">
                <a:latin typeface="Afacad Flux SemiBold"/>
                <a:ea typeface="Afacad Flux SemiBold"/>
                <a:cs typeface="Afacad Flux SemiBold"/>
                <a:sym typeface="Afacad Flux SemiBold"/>
              </a:defRPr>
            </a:lvl8pPr>
            <a:lvl9pPr lvl="8">
              <a:spcBef>
                <a:spcPts val="0"/>
              </a:spcBef>
              <a:spcAft>
                <a:spcPts val="0"/>
              </a:spcAft>
              <a:buNone/>
              <a:defRPr b="0" sz="3900">
                <a:latin typeface="Afacad Flux SemiBold"/>
                <a:ea typeface="Afacad Flux SemiBold"/>
                <a:cs typeface="Afacad Flux SemiBold"/>
                <a:sym typeface="Afacad Flux SemiBold"/>
              </a:defRPr>
            </a:lvl9pPr>
          </a:lstStyle>
          <a:p/>
        </p:txBody>
      </p:sp>
      <p:sp>
        <p:nvSpPr>
          <p:cNvPr id="100" name="Google Shape;100;p20"/>
          <p:cNvSpPr txBox="1"/>
          <p:nvPr>
            <p:ph idx="1" type="subTitle"/>
          </p:nvPr>
        </p:nvSpPr>
        <p:spPr>
          <a:xfrm>
            <a:off x="432650"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1" name="Google Shape;101;p20"/>
          <p:cNvSpPr txBox="1"/>
          <p:nvPr>
            <p:ph idx="2" type="body"/>
          </p:nvPr>
        </p:nvSpPr>
        <p:spPr>
          <a:xfrm>
            <a:off x="432650" y="1811750"/>
            <a:ext cx="1711800" cy="8187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102" name="Google Shape;102;p20"/>
          <p:cNvSpPr txBox="1"/>
          <p:nvPr>
            <p:ph idx="3" type="subTitle"/>
          </p:nvPr>
        </p:nvSpPr>
        <p:spPr>
          <a:xfrm>
            <a:off x="438875"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3" name="Google Shape;103;p20"/>
          <p:cNvSpPr txBox="1"/>
          <p:nvPr>
            <p:ph idx="4" type="body"/>
          </p:nvPr>
        </p:nvSpPr>
        <p:spPr>
          <a:xfrm>
            <a:off x="438875"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04" name="Google Shape;104;p20"/>
          <p:cNvSpPr txBox="1"/>
          <p:nvPr>
            <p:ph idx="5" type="subTitle"/>
          </p:nvPr>
        </p:nvSpPr>
        <p:spPr>
          <a:xfrm>
            <a:off x="2621613"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5" name="Google Shape;105;p20"/>
          <p:cNvSpPr txBox="1"/>
          <p:nvPr>
            <p:ph idx="6" type="body"/>
          </p:nvPr>
        </p:nvSpPr>
        <p:spPr>
          <a:xfrm>
            <a:off x="2621613" y="181175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06" name="Google Shape;106;p20"/>
          <p:cNvSpPr txBox="1"/>
          <p:nvPr>
            <p:ph idx="7" type="subTitle"/>
          </p:nvPr>
        </p:nvSpPr>
        <p:spPr>
          <a:xfrm>
            <a:off x="2627850"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7" name="Google Shape;107;p20"/>
          <p:cNvSpPr txBox="1"/>
          <p:nvPr>
            <p:ph idx="8" type="body"/>
          </p:nvPr>
        </p:nvSpPr>
        <p:spPr>
          <a:xfrm>
            <a:off x="2627850"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08" name="Google Shape;108;p20"/>
          <p:cNvSpPr txBox="1"/>
          <p:nvPr>
            <p:ph idx="9" type="subTitle"/>
          </p:nvPr>
        </p:nvSpPr>
        <p:spPr>
          <a:xfrm>
            <a:off x="4810588"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09" name="Google Shape;109;p20"/>
          <p:cNvSpPr txBox="1"/>
          <p:nvPr>
            <p:ph idx="13" type="body"/>
          </p:nvPr>
        </p:nvSpPr>
        <p:spPr>
          <a:xfrm>
            <a:off x="4810588" y="181175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10" name="Google Shape;110;p20"/>
          <p:cNvSpPr txBox="1"/>
          <p:nvPr>
            <p:ph idx="14" type="subTitle"/>
          </p:nvPr>
        </p:nvSpPr>
        <p:spPr>
          <a:xfrm>
            <a:off x="4813700"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11" name="Google Shape;111;p20"/>
          <p:cNvSpPr txBox="1"/>
          <p:nvPr>
            <p:ph idx="15" type="body"/>
          </p:nvPr>
        </p:nvSpPr>
        <p:spPr>
          <a:xfrm>
            <a:off x="4813700"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12" name="Google Shape;112;p20"/>
          <p:cNvSpPr txBox="1"/>
          <p:nvPr>
            <p:ph idx="16" type="subTitle"/>
          </p:nvPr>
        </p:nvSpPr>
        <p:spPr>
          <a:xfrm>
            <a:off x="6999550" y="160400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13" name="Google Shape;113;p20"/>
          <p:cNvSpPr txBox="1"/>
          <p:nvPr>
            <p:ph idx="17" type="body"/>
          </p:nvPr>
        </p:nvSpPr>
        <p:spPr>
          <a:xfrm>
            <a:off x="6999550" y="181175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14" name="Google Shape;114;p20"/>
          <p:cNvSpPr txBox="1"/>
          <p:nvPr>
            <p:ph idx="18" type="subTitle"/>
          </p:nvPr>
        </p:nvSpPr>
        <p:spPr>
          <a:xfrm>
            <a:off x="7005800" y="3449150"/>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1pPr>
            <a:lvl2pPr lvl="1">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2pPr>
            <a:lvl3pPr lvl="2">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3pPr>
            <a:lvl4pPr lvl="3">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4pPr>
            <a:lvl5pPr lvl="4">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5pPr>
            <a:lvl6pPr lvl="5">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6pPr>
            <a:lvl7pPr lvl="6">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7pPr>
            <a:lvl8pPr lvl="7">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8pPr>
            <a:lvl9pPr lvl="8">
              <a:lnSpc>
                <a:spcPct val="90000"/>
              </a:lnSpc>
              <a:spcBef>
                <a:spcPts val="0"/>
              </a:spcBef>
              <a:spcAft>
                <a:spcPts val="0"/>
              </a:spcAft>
              <a:buSzPts val="1200"/>
              <a:buFont typeface="Afacad Flux SemiBold"/>
              <a:buNone/>
              <a:defRPr sz="1200">
                <a:latin typeface="Afacad Flux SemiBold"/>
                <a:ea typeface="Afacad Flux SemiBold"/>
                <a:cs typeface="Afacad Flux SemiBold"/>
                <a:sym typeface="Afacad Flux SemiBold"/>
              </a:defRPr>
            </a:lvl9pPr>
          </a:lstStyle>
          <a:p/>
        </p:txBody>
      </p:sp>
      <p:sp>
        <p:nvSpPr>
          <p:cNvPr id="115" name="Google Shape;115;p20"/>
          <p:cNvSpPr txBox="1"/>
          <p:nvPr>
            <p:ph idx="19" type="body"/>
          </p:nvPr>
        </p:nvSpPr>
        <p:spPr>
          <a:xfrm>
            <a:off x="7005800" y="3656900"/>
            <a:ext cx="1711800" cy="818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with images">
  <p:cSld name="BLANK_1_1_1_1_1_1_2_1_1_1">
    <p:spTree>
      <p:nvGrpSpPr>
        <p:cNvPr id="116" name="Shape 116"/>
        <p:cNvGrpSpPr/>
        <p:nvPr/>
      </p:nvGrpSpPr>
      <p:grpSpPr>
        <a:xfrm>
          <a:off x="0" y="0"/>
          <a:ext cx="0" cy="0"/>
          <a:chOff x="0" y="0"/>
          <a:chExt cx="0" cy="0"/>
        </a:xfrm>
      </p:grpSpPr>
      <p:sp>
        <p:nvSpPr>
          <p:cNvPr id="117" name="Google Shape;117;p21"/>
          <p:cNvSpPr txBox="1"/>
          <p:nvPr>
            <p:ph type="title"/>
          </p:nvPr>
        </p:nvSpPr>
        <p:spPr>
          <a:xfrm>
            <a:off x="137150" y="228600"/>
            <a:ext cx="6480300" cy="8187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spcBef>
                <a:spcPts val="0"/>
              </a:spcBef>
              <a:spcAft>
                <a:spcPts val="0"/>
              </a:spcAft>
              <a:buNone/>
              <a:defRPr b="0" sz="3900">
                <a:latin typeface="Afacad Flux SemiBold"/>
                <a:ea typeface="Afacad Flux SemiBold"/>
                <a:cs typeface="Afacad Flux SemiBold"/>
                <a:sym typeface="Afacad Flux SemiBold"/>
              </a:defRPr>
            </a:lvl2pPr>
            <a:lvl3pPr lvl="2">
              <a:spcBef>
                <a:spcPts val="0"/>
              </a:spcBef>
              <a:spcAft>
                <a:spcPts val="0"/>
              </a:spcAft>
              <a:buNone/>
              <a:defRPr b="0" sz="3900">
                <a:latin typeface="Afacad Flux SemiBold"/>
                <a:ea typeface="Afacad Flux SemiBold"/>
                <a:cs typeface="Afacad Flux SemiBold"/>
                <a:sym typeface="Afacad Flux SemiBold"/>
              </a:defRPr>
            </a:lvl3pPr>
            <a:lvl4pPr lvl="3">
              <a:spcBef>
                <a:spcPts val="0"/>
              </a:spcBef>
              <a:spcAft>
                <a:spcPts val="0"/>
              </a:spcAft>
              <a:buNone/>
              <a:defRPr b="0" sz="3900">
                <a:latin typeface="Afacad Flux SemiBold"/>
                <a:ea typeface="Afacad Flux SemiBold"/>
                <a:cs typeface="Afacad Flux SemiBold"/>
                <a:sym typeface="Afacad Flux SemiBold"/>
              </a:defRPr>
            </a:lvl4pPr>
            <a:lvl5pPr lvl="4">
              <a:spcBef>
                <a:spcPts val="0"/>
              </a:spcBef>
              <a:spcAft>
                <a:spcPts val="0"/>
              </a:spcAft>
              <a:buNone/>
              <a:defRPr b="0" sz="3900">
                <a:latin typeface="Afacad Flux SemiBold"/>
                <a:ea typeface="Afacad Flux SemiBold"/>
                <a:cs typeface="Afacad Flux SemiBold"/>
                <a:sym typeface="Afacad Flux SemiBold"/>
              </a:defRPr>
            </a:lvl5pPr>
            <a:lvl6pPr lvl="5">
              <a:spcBef>
                <a:spcPts val="0"/>
              </a:spcBef>
              <a:spcAft>
                <a:spcPts val="0"/>
              </a:spcAft>
              <a:buNone/>
              <a:defRPr b="0" sz="3900">
                <a:latin typeface="Afacad Flux SemiBold"/>
                <a:ea typeface="Afacad Flux SemiBold"/>
                <a:cs typeface="Afacad Flux SemiBold"/>
                <a:sym typeface="Afacad Flux SemiBold"/>
              </a:defRPr>
            </a:lvl6pPr>
            <a:lvl7pPr lvl="6">
              <a:spcBef>
                <a:spcPts val="0"/>
              </a:spcBef>
              <a:spcAft>
                <a:spcPts val="0"/>
              </a:spcAft>
              <a:buNone/>
              <a:defRPr b="0" sz="3900">
                <a:latin typeface="Afacad Flux SemiBold"/>
                <a:ea typeface="Afacad Flux SemiBold"/>
                <a:cs typeface="Afacad Flux SemiBold"/>
                <a:sym typeface="Afacad Flux SemiBold"/>
              </a:defRPr>
            </a:lvl7pPr>
            <a:lvl8pPr lvl="7">
              <a:spcBef>
                <a:spcPts val="0"/>
              </a:spcBef>
              <a:spcAft>
                <a:spcPts val="0"/>
              </a:spcAft>
              <a:buNone/>
              <a:defRPr b="0" sz="3900">
                <a:latin typeface="Afacad Flux SemiBold"/>
                <a:ea typeface="Afacad Flux SemiBold"/>
                <a:cs typeface="Afacad Flux SemiBold"/>
                <a:sym typeface="Afacad Flux SemiBold"/>
              </a:defRPr>
            </a:lvl8pPr>
            <a:lvl9pPr lvl="8">
              <a:spcBef>
                <a:spcPts val="0"/>
              </a:spcBef>
              <a:spcAft>
                <a:spcPts val="0"/>
              </a:spcAft>
              <a:buNone/>
              <a:defRPr b="0" sz="3900">
                <a:latin typeface="Afacad Flux SemiBold"/>
                <a:ea typeface="Afacad Flux SemiBold"/>
                <a:cs typeface="Afacad Flux SemiBold"/>
                <a:sym typeface="Afacad Flux SemiBold"/>
              </a:defRPr>
            </a:lvl9pPr>
          </a:lstStyle>
          <a:p/>
        </p:txBody>
      </p:sp>
      <p:sp>
        <p:nvSpPr>
          <p:cNvPr id="118" name="Google Shape;118;p21"/>
          <p:cNvSpPr txBox="1"/>
          <p:nvPr>
            <p:ph idx="1" type="subTitle"/>
          </p:nvPr>
        </p:nvSpPr>
        <p:spPr>
          <a:xfrm>
            <a:off x="438875" y="3276043"/>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19" name="Google Shape;119;p21"/>
          <p:cNvSpPr txBox="1"/>
          <p:nvPr>
            <p:ph idx="2" type="body"/>
          </p:nvPr>
        </p:nvSpPr>
        <p:spPr>
          <a:xfrm>
            <a:off x="438875" y="3656900"/>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0" name="Google Shape;120;p21"/>
          <p:cNvSpPr txBox="1"/>
          <p:nvPr>
            <p:ph idx="3" type="subTitle"/>
          </p:nvPr>
        </p:nvSpPr>
        <p:spPr>
          <a:xfrm>
            <a:off x="2630975" y="1803668"/>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21" name="Google Shape;121;p21"/>
          <p:cNvSpPr txBox="1"/>
          <p:nvPr>
            <p:ph idx="4" type="body"/>
          </p:nvPr>
        </p:nvSpPr>
        <p:spPr>
          <a:xfrm>
            <a:off x="2630975" y="2184525"/>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2" name="Google Shape;122;p21"/>
          <p:cNvSpPr txBox="1"/>
          <p:nvPr>
            <p:ph idx="5" type="subTitle"/>
          </p:nvPr>
        </p:nvSpPr>
        <p:spPr>
          <a:xfrm>
            <a:off x="4821925" y="3269293"/>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23" name="Google Shape;123;p21"/>
          <p:cNvSpPr txBox="1"/>
          <p:nvPr>
            <p:ph idx="6" type="body"/>
          </p:nvPr>
        </p:nvSpPr>
        <p:spPr>
          <a:xfrm>
            <a:off x="4821925" y="3650150"/>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4" name="Google Shape;124;p21"/>
          <p:cNvSpPr txBox="1"/>
          <p:nvPr>
            <p:ph idx="7" type="subTitle"/>
          </p:nvPr>
        </p:nvSpPr>
        <p:spPr>
          <a:xfrm>
            <a:off x="7015175" y="1803668"/>
            <a:ext cx="1711800" cy="160800"/>
          </a:xfrm>
          <a:prstGeom prst="rect">
            <a:avLst/>
          </a:prstGeom>
        </p:spPr>
        <p:txBody>
          <a:bodyPr anchorCtr="0" anchor="ctr" bIns="0" lIns="0" spcFirstLastPara="1" rIns="0" wrap="square" tIns="0">
            <a:spAutoFit/>
          </a:bodyPr>
          <a:lstStyle>
            <a:lvl1pPr lvl="0">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nSpc>
                <a:spcPct val="9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25" name="Google Shape;125;p21"/>
          <p:cNvSpPr txBox="1"/>
          <p:nvPr>
            <p:ph idx="8" type="body"/>
          </p:nvPr>
        </p:nvSpPr>
        <p:spPr>
          <a:xfrm>
            <a:off x="7015175" y="2184525"/>
            <a:ext cx="1711800" cy="663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800"/>
              </a:spcBef>
              <a:spcAft>
                <a:spcPts val="0"/>
              </a:spcAft>
              <a:buClr>
                <a:schemeClr val="lt1"/>
              </a:buClr>
              <a:buSzPts val="1000"/>
              <a:buFont typeface="Afacad Flux"/>
              <a:buChar char="○"/>
              <a:defRPr sz="1000"/>
            </a:lvl2pPr>
            <a:lvl3pPr indent="-292100" lvl="2" marL="1371600">
              <a:spcBef>
                <a:spcPts val="800"/>
              </a:spcBef>
              <a:spcAft>
                <a:spcPts val="0"/>
              </a:spcAft>
              <a:buClr>
                <a:schemeClr val="lt1"/>
              </a:buClr>
              <a:buSzPts val="1000"/>
              <a:buFont typeface="Afacad Flux"/>
              <a:buChar char="■"/>
              <a:defRPr sz="1000"/>
            </a:lvl3pPr>
            <a:lvl4pPr indent="-292100" lvl="3" marL="1828800">
              <a:spcBef>
                <a:spcPts val="800"/>
              </a:spcBef>
              <a:spcAft>
                <a:spcPts val="0"/>
              </a:spcAft>
              <a:buClr>
                <a:schemeClr val="lt1"/>
              </a:buClr>
              <a:buSzPts val="1000"/>
              <a:buFont typeface="Afacad Flux"/>
              <a:buChar char="●"/>
              <a:defRPr sz="1000"/>
            </a:lvl4pPr>
            <a:lvl5pPr indent="-292100" lvl="4" marL="2286000">
              <a:spcBef>
                <a:spcPts val="800"/>
              </a:spcBef>
              <a:spcAft>
                <a:spcPts val="0"/>
              </a:spcAft>
              <a:buClr>
                <a:schemeClr val="lt1"/>
              </a:buClr>
              <a:buSzPts val="1000"/>
              <a:buFont typeface="Afacad Flux"/>
              <a:buChar char="○"/>
              <a:defRPr sz="1000"/>
            </a:lvl5pPr>
            <a:lvl6pPr indent="-292100" lvl="5" marL="2743200">
              <a:spcBef>
                <a:spcPts val="800"/>
              </a:spcBef>
              <a:spcAft>
                <a:spcPts val="0"/>
              </a:spcAft>
              <a:buClr>
                <a:schemeClr val="lt1"/>
              </a:buClr>
              <a:buSzPts val="1000"/>
              <a:buFont typeface="Afacad Flux"/>
              <a:buChar char="■"/>
              <a:defRPr sz="1000"/>
            </a:lvl6pPr>
            <a:lvl7pPr indent="-292100" lvl="6" marL="3200400">
              <a:spcBef>
                <a:spcPts val="800"/>
              </a:spcBef>
              <a:spcAft>
                <a:spcPts val="0"/>
              </a:spcAft>
              <a:buClr>
                <a:schemeClr val="lt1"/>
              </a:buClr>
              <a:buSzPts val="1000"/>
              <a:buFont typeface="Afacad Flux"/>
              <a:buChar char="●"/>
              <a:defRPr sz="1000"/>
            </a:lvl7pPr>
            <a:lvl8pPr indent="-292100" lvl="7" marL="3657600">
              <a:spcBef>
                <a:spcPts val="800"/>
              </a:spcBef>
              <a:spcAft>
                <a:spcPts val="0"/>
              </a:spcAft>
              <a:buClr>
                <a:schemeClr val="lt1"/>
              </a:buClr>
              <a:buSzPts val="1000"/>
              <a:buFont typeface="Afacad Flux"/>
              <a:buChar char="○"/>
              <a:defRPr sz="1000"/>
            </a:lvl8pPr>
            <a:lvl9pPr indent="-292100" lvl="8" marL="4114800">
              <a:spcBef>
                <a:spcPts val="800"/>
              </a:spcBef>
              <a:spcAft>
                <a:spcPts val="800"/>
              </a:spcAft>
              <a:buClr>
                <a:schemeClr val="lt1"/>
              </a:buClr>
              <a:buSzPts val="1000"/>
              <a:buFont typeface="Afacad Flux"/>
              <a:buChar char="■"/>
              <a:defRPr sz="1000"/>
            </a:lvl9pPr>
          </a:lstStyle>
          <a:p/>
        </p:txBody>
      </p:sp>
      <p:sp>
        <p:nvSpPr>
          <p:cNvPr id="126" name="Google Shape;126;p21"/>
          <p:cNvSpPr/>
          <p:nvPr>
            <p:ph idx="9" type="pic"/>
          </p:nvPr>
        </p:nvSpPr>
        <p:spPr>
          <a:xfrm>
            <a:off x="4618950" y="1116450"/>
            <a:ext cx="2085600" cy="1353300"/>
          </a:xfrm>
          <a:prstGeom prst="roundRect">
            <a:avLst>
              <a:gd fmla="val 50000" name="adj"/>
            </a:avLst>
          </a:prstGeom>
          <a:solidFill>
            <a:schemeClr val="dk2"/>
          </a:solidFill>
          <a:ln>
            <a:noFill/>
          </a:ln>
        </p:spPr>
      </p:sp>
      <p:sp>
        <p:nvSpPr>
          <p:cNvPr id="127" name="Google Shape;127;p21"/>
          <p:cNvSpPr/>
          <p:nvPr>
            <p:ph idx="13" type="pic"/>
          </p:nvPr>
        </p:nvSpPr>
        <p:spPr>
          <a:xfrm>
            <a:off x="243750" y="1116450"/>
            <a:ext cx="2085600" cy="1353300"/>
          </a:xfrm>
          <a:prstGeom prst="roundRect">
            <a:avLst>
              <a:gd fmla="val 50000" name="adj"/>
            </a:avLst>
          </a:prstGeom>
          <a:solidFill>
            <a:schemeClr val="dk2"/>
          </a:solidFill>
          <a:ln>
            <a:noFill/>
          </a:ln>
        </p:spPr>
      </p:sp>
      <p:sp>
        <p:nvSpPr>
          <p:cNvPr id="128" name="Google Shape;128;p21"/>
          <p:cNvSpPr/>
          <p:nvPr>
            <p:ph idx="14" type="pic"/>
          </p:nvPr>
        </p:nvSpPr>
        <p:spPr>
          <a:xfrm>
            <a:off x="2423725" y="3336138"/>
            <a:ext cx="2085600" cy="1353300"/>
          </a:xfrm>
          <a:prstGeom prst="roundRect">
            <a:avLst>
              <a:gd fmla="val 50000" name="adj"/>
            </a:avLst>
          </a:prstGeom>
          <a:solidFill>
            <a:schemeClr val="dk2"/>
          </a:solidFill>
          <a:ln>
            <a:noFill/>
          </a:ln>
        </p:spPr>
      </p:sp>
      <p:sp>
        <p:nvSpPr>
          <p:cNvPr id="129" name="Google Shape;129;p21"/>
          <p:cNvSpPr/>
          <p:nvPr>
            <p:ph idx="15" type="pic"/>
          </p:nvPr>
        </p:nvSpPr>
        <p:spPr>
          <a:xfrm>
            <a:off x="6802800" y="3336150"/>
            <a:ext cx="1984200" cy="1353300"/>
          </a:xfrm>
          <a:prstGeom prst="roundRect">
            <a:avLst>
              <a:gd fmla="val 50000" name="adj"/>
            </a:avLst>
          </a:prstGeom>
          <a:solidFill>
            <a:schemeClr val="dk2"/>
          </a:solidFill>
          <a:ln>
            <a:noFill/>
          </a:ln>
        </p:spPr>
      </p:sp>
    </p:spTree>
  </p:cSld>
  <p:clrMapOvr>
    <a:masterClrMapping/>
  </p:clrMapOvr>
  <p:extLst>
    <p:ext uri="{DCECCB84-F9BA-43D5-87BE-67443E8EF086}">
      <p15:sldGuideLst>
        <p15:guide id="1" orient="horz" pos="70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bbles">
  <p:cSld name="BLANK_1_1_1_1_1_1_1_1_1_2_1_1">
    <p:bg>
      <p:bgPr>
        <a:solidFill>
          <a:schemeClr val="dk2"/>
        </a:solidFill>
      </p:bgPr>
    </p:bg>
    <p:spTree>
      <p:nvGrpSpPr>
        <p:cNvPr id="130" name="Shape 130"/>
        <p:cNvGrpSpPr/>
        <p:nvPr/>
      </p:nvGrpSpPr>
      <p:grpSpPr>
        <a:xfrm>
          <a:off x="0" y="0"/>
          <a:ext cx="0" cy="0"/>
          <a:chOff x="0" y="0"/>
          <a:chExt cx="0" cy="0"/>
        </a:xfrm>
      </p:grpSpPr>
      <p:sp>
        <p:nvSpPr>
          <p:cNvPr id="131" name="Google Shape;131;p22"/>
          <p:cNvSpPr txBox="1"/>
          <p:nvPr>
            <p:ph idx="1" type="subTitle"/>
          </p:nvPr>
        </p:nvSpPr>
        <p:spPr>
          <a:xfrm>
            <a:off x="3375" y="79510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
        <p:nvSpPr>
          <p:cNvPr id="132" name="Google Shape;132;p22"/>
          <p:cNvSpPr txBox="1"/>
          <p:nvPr>
            <p:ph idx="2" type="subTitle"/>
          </p:nvPr>
        </p:nvSpPr>
        <p:spPr>
          <a:xfrm>
            <a:off x="2967150" y="79510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3" name="Google Shape;133;p22"/>
          <p:cNvSpPr txBox="1"/>
          <p:nvPr>
            <p:ph idx="3" type="subTitle"/>
          </p:nvPr>
        </p:nvSpPr>
        <p:spPr>
          <a:xfrm>
            <a:off x="5836575" y="79510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4" name="Google Shape;134;p22"/>
          <p:cNvSpPr txBox="1"/>
          <p:nvPr>
            <p:ph idx="4" type="subTitle"/>
          </p:nvPr>
        </p:nvSpPr>
        <p:spPr>
          <a:xfrm>
            <a:off x="3600" y="22736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5" name="Google Shape;135;p22"/>
          <p:cNvSpPr txBox="1"/>
          <p:nvPr>
            <p:ph idx="5" type="subTitle"/>
          </p:nvPr>
        </p:nvSpPr>
        <p:spPr>
          <a:xfrm>
            <a:off x="2967375" y="22736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6" name="Google Shape;136;p22"/>
          <p:cNvSpPr txBox="1"/>
          <p:nvPr>
            <p:ph idx="6" type="subTitle"/>
          </p:nvPr>
        </p:nvSpPr>
        <p:spPr>
          <a:xfrm>
            <a:off x="5836800" y="22736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
        <p:nvSpPr>
          <p:cNvPr id="137" name="Google Shape;137;p22"/>
          <p:cNvSpPr txBox="1"/>
          <p:nvPr>
            <p:ph idx="7" type="subTitle"/>
          </p:nvPr>
        </p:nvSpPr>
        <p:spPr>
          <a:xfrm>
            <a:off x="3600" y="37660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8" name="Google Shape;138;p22"/>
          <p:cNvSpPr txBox="1"/>
          <p:nvPr>
            <p:ph idx="8" type="subTitle"/>
          </p:nvPr>
        </p:nvSpPr>
        <p:spPr>
          <a:xfrm>
            <a:off x="2967375" y="37660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solidFill>
                  <a:schemeClr val="dk2"/>
                </a:solidFill>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
        <p:nvSpPr>
          <p:cNvPr id="139" name="Google Shape;139;p22"/>
          <p:cNvSpPr txBox="1"/>
          <p:nvPr>
            <p:ph idx="9" type="subTitle"/>
          </p:nvPr>
        </p:nvSpPr>
        <p:spPr>
          <a:xfrm>
            <a:off x="5836800" y="3766050"/>
            <a:ext cx="3303600" cy="452700"/>
          </a:xfrm>
          <a:prstGeom prst="rect">
            <a:avLst/>
          </a:prstGeom>
          <a:noFill/>
        </p:spPr>
        <p:txBody>
          <a:bodyPr anchorCtr="0" anchor="ctr" bIns="0" lIns="0" spcFirstLastPara="1" rIns="0" wrap="square" tIns="0">
            <a:spAutoFit/>
          </a:bodyPr>
          <a:lstStyle>
            <a:lvl1pPr lvl="0" algn="ctr">
              <a:lnSpc>
                <a:spcPct val="80000"/>
              </a:lnSpc>
              <a:spcBef>
                <a:spcPts val="0"/>
              </a:spcBef>
              <a:spcAft>
                <a:spcPts val="0"/>
              </a:spcAft>
              <a:buNone/>
              <a:defRPr sz="3400"/>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ALT 1">
  <p:cSld name="CUSTOM_3">
    <p:spTree>
      <p:nvGrpSpPr>
        <p:cNvPr id="140" name="Shape 140"/>
        <p:cNvGrpSpPr/>
        <p:nvPr/>
      </p:nvGrpSpPr>
      <p:grpSpPr>
        <a:xfrm>
          <a:off x="0" y="0"/>
          <a:ext cx="0" cy="0"/>
          <a:chOff x="0" y="0"/>
          <a:chExt cx="0" cy="0"/>
        </a:xfrm>
      </p:grpSpPr>
      <p:sp>
        <p:nvSpPr>
          <p:cNvPr id="141" name="Google Shape;141;p23"/>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42" name="Google Shape;142;p23"/>
          <p:cNvSpPr txBox="1"/>
          <p:nvPr>
            <p:ph idx="1" type="body"/>
          </p:nvPr>
        </p:nvSpPr>
        <p:spPr>
          <a:xfrm>
            <a:off x="4541200" y="3027628"/>
            <a:ext cx="2261700" cy="1292400"/>
          </a:xfrm>
          <a:prstGeom prst="rect">
            <a:avLst/>
          </a:prstGeom>
        </p:spPr>
        <p:txBody>
          <a:bodyPr anchorCtr="0" anchor="t" bIns="91425" lIns="0" spcFirstLastPara="1" rIns="91425" wrap="square" tIns="91425">
            <a:no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sp>
        <p:nvSpPr>
          <p:cNvPr id="143" name="Google Shape;143;p23"/>
          <p:cNvSpPr txBox="1"/>
          <p:nvPr>
            <p:ph idx="2" type="subTitle"/>
          </p:nvPr>
        </p:nvSpPr>
        <p:spPr>
          <a:xfrm>
            <a:off x="4461225" y="2399875"/>
            <a:ext cx="2199900" cy="514200"/>
          </a:xfrm>
          <a:prstGeom prst="rect">
            <a:avLst/>
          </a:prstGeom>
        </p:spPr>
        <p:txBody>
          <a:bodyPr anchorCtr="0" anchor="ctr" bIns="91425" lIns="91425" spcFirstLastPara="1" rIns="91425" wrap="square" tIns="91425">
            <a:spAutoFit/>
          </a:bodyPr>
          <a:lstStyle>
            <a:lvl1pPr lvl="0">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1pPr>
            <a:lvl2pPr lvl="1">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44" name="Google Shape;144;p23"/>
          <p:cNvSpPr txBox="1"/>
          <p:nvPr>
            <p:ph idx="3" type="body"/>
          </p:nvPr>
        </p:nvSpPr>
        <p:spPr>
          <a:xfrm>
            <a:off x="529800" y="3788256"/>
            <a:ext cx="3230400" cy="895500"/>
          </a:xfrm>
          <a:prstGeom prst="rect">
            <a:avLst/>
          </a:prstGeom>
        </p:spPr>
        <p:txBody>
          <a:bodyPr anchorCtr="0" anchor="t" bIns="91425" lIns="0" spcFirstLastPara="1" rIns="0" wrap="square" tIns="0">
            <a:no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0"/>
              </a:spcBef>
              <a:spcAft>
                <a:spcPts val="0"/>
              </a:spcAft>
              <a:buClr>
                <a:schemeClr val="lt1"/>
              </a:buClr>
              <a:buSzPts val="1200"/>
              <a:buFont typeface="Afacad Flux"/>
              <a:buChar char="○"/>
              <a:defRPr/>
            </a:lvl2pPr>
            <a:lvl3pPr indent="-304800" lvl="2" marL="1371600">
              <a:spcBef>
                <a:spcPts val="0"/>
              </a:spcBef>
              <a:spcAft>
                <a:spcPts val="0"/>
              </a:spcAft>
              <a:buClr>
                <a:schemeClr val="lt1"/>
              </a:buClr>
              <a:buSzPts val="1200"/>
              <a:buFont typeface="Afacad Flux"/>
              <a:buChar char="■"/>
              <a:defRPr/>
            </a:lvl3pPr>
            <a:lvl4pPr indent="-304800" lvl="3" marL="1828800">
              <a:spcBef>
                <a:spcPts val="0"/>
              </a:spcBef>
              <a:spcAft>
                <a:spcPts val="0"/>
              </a:spcAft>
              <a:buClr>
                <a:schemeClr val="lt1"/>
              </a:buClr>
              <a:buSzPts val="1200"/>
              <a:buFont typeface="Afacad Flux"/>
              <a:buChar char="●"/>
              <a:defRPr/>
            </a:lvl4pPr>
            <a:lvl5pPr indent="-304800" lvl="4" marL="2286000">
              <a:spcBef>
                <a:spcPts val="0"/>
              </a:spcBef>
              <a:spcAft>
                <a:spcPts val="0"/>
              </a:spcAft>
              <a:buClr>
                <a:schemeClr val="lt1"/>
              </a:buClr>
              <a:buSzPts val="1200"/>
              <a:buFont typeface="Afacad Flux"/>
              <a:buChar char="○"/>
              <a:defRPr/>
            </a:lvl5pPr>
            <a:lvl6pPr indent="-304800" lvl="5" marL="2743200">
              <a:spcBef>
                <a:spcPts val="0"/>
              </a:spcBef>
              <a:spcAft>
                <a:spcPts val="0"/>
              </a:spcAft>
              <a:buClr>
                <a:schemeClr val="lt1"/>
              </a:buClr>
              <a:buSzPts val="1200"/>
              <a:buFont typeface="Afacad Flux"/>
              <a:buChar char="■"/>
              <a:defRPr/>
            </a:lvl6pPr>
            <a:lvl7pPr indent="-304800" lvl="6" marL="3200400">
              <a:spcBef>
                <a:spcPts val="0"/>
              </a:spcBef>
              <a:spcAft>
                <a:spcPts val="0"/>
              </a:spcAft>
              <a:buClr>
                <a:schemeClr val="lt1"/>
              </a:buClr>
              <a:buSzPts val="1200"/>
              <a:buFont typeface="Afacad Flux"/>
              <a:buChar char="●"/>
              <a:defRPr/>
            </a:lvl7pPr>
            <a:lvl8pPr indent="-304800" lvl="7" marL="3657600">
              <a:spcBef>
                <a:spcPts val="0"/>
              </a:spcBef>
              <a:spcAft>
                <a:spcPts val="0"/>
              </a:spcAft>
              <a:buClr>
                <a:schemeClr val="lt1"/>
              </a:buClr>
              <a:buSzPts val="1200"/>
              <a:buFont typeface="Afacad Flux"/>
              <a:buChar char="○"/>
              <a:defRPr/>
            </a:lvl8pPr>
            <a:lvl9pPr indent="-304800" lvl="8" marL="4114800">
              <a:spcBef>
                <a:spcPts val="0"/>
              </a:spcBef>
              <a:spcAft>
                <a:spcPts val="0"/>
              </a:spcAft>
              <a:buClr>
                <a:schemeClr val="lt1"/>
              </a:buClr>
              <a:buSzPts val="1200"/>
              <a:buFont typeface="Afacad Flux"/>
              <a:buChar char="■"/>
              <a:defRPr/>
            </a:lvl9pPr>
          </a:lstStyle>
          <a:p/>
        </p:txBody>
      </p:sp>
      <p:sp>
        <p:nvSpPr>
          <p:cNvPr id="145" name="Google Shape;145;p23"/>
          <p:cNvSpPr txBox="1"/>
          <p:nvPr>
            <p:ph idx="4" type="subTitle"/>
          </p:nvPr>
        </p:nvSpPr>
        <p:spPr>
          <a:xfrm>
            <a:off x="529800" y="3340283"/>
            <a:ext cx="3153000" cy="290100"/>
          </a:xfrm>
          <a:prstGeom prst="rect">
            <a:avLst/>
          </a:prstGeom>
        </p:spPr>
        <p:txBody>
          <a:bodyPr anchorCtr="0" anchor="ctr" bIns="91425" lIns="0" spcFirstLastPara="1" rIns="0" wrap="square" tIns="0">
            <a:spAutoFit/>
          </a:bodyPr>
          <a:lstStyle>
            <a:lvl1pPr lvl="0">
              <a:spcBef>
                <a:spcPts val="0"/>
              </a:spcBef>
              <a:spcAft>
                <a:spcPts val="0"/>
              </a:spcAft>
              <a:buSzPts val="1800"/>
              <a:buFont typeface="Afacad Flux SemiBold"/>
              <a:buNone/>
              <a:defRPr>
                <a:latin typeface="Afacad Flux SemiBold"/>
                <a:ea typeface="Afacad Flux SemiBold"/>
                <a:cs typeface="Afacad Flux SemiBold"/>
                <a:sym typeface="Afacad Flux SemiBold"/>
              </a:defRPr>
            </a:lvl1pPr>
            <a:lvl2pPr lvl="1">
              <a:spcBef>
                <a:spcPts val="0"/>
              </a:spcBef>
              <a:spcAft>
                <a:spcPts val="0"/>
              </a:spcAft>
              <a:buSzPts val="1800"/>
              <a:buFont typeface="Afacad Flux SemiBold"/>
              <a:buNone/>
              <a:defRPr>
                <a:latin typeface="Afacad Flux SemiBold"/>
                <a:ea typeface="Afacad Flux SemiBold"/>
                <a:cs typeface="Afacad Flux SemiBold"/>
                <a:sym typeface="Afacad Flux SemiBold"/>
              </a:defRPr>
            </a:lvl2pPr>
            <a:lvl3pPr lvl="2">
              <a:spcBef>
                <a:spcPts val="0"/>
              </a:spcBef>
              <a:spcAft>
                <a:spcPts val="0"/>
              </a:spcAft>
              <a:buSzPts val="1800"/>
              <a:buFont typeface="Afacad Flux SemiBold"/>
              <a:buNone/>
              <a:defRPr>
                <a:latin typeface="Afacad Flux SemiBold"/>
                <a:ea typeface="Afacad Flux SemiBold"/>
                <a:cs typeface="Afacad Flux SemiBold"/>
                <a:sym typeface="Afacad Flux SemiBold"/>
              </a:defRPr>
            </a:lvl3pPr>
            <a:lvl4pPr lvl="3">
              <a:spcBef>
                <a:spcPts val="0"/>
              </a:spcBef>
              <a:spcAft>
                <a:spcPts val="0"/>
              </a:spcAft>
              <a:buSzPts val="1800"/>
              <a:buFont typeface="Afacad Flux SemiBold"/>
              <a:buNone/>
              <a:defRPr>
                <a:latin typeface="Afacad Flux SemiBold"/>
                <a:ea typeface="Afacad Flux SemiBold"/>
                <a:cs typeface="Afacad Flux SemiBold"/>
                <a:sym typeface="Afacad Flux SemiBold"/>
              </a:defRPr>
            </a:lvl4pPr>
            <a:lvl5pPr lvl="4">
              <a:spcBef>
                <a:spcPts val="0"/>
              </a:spcBef>
              <a:spcAft>
                <a:spcPts val="0"/>
              </a:spcAft>
              <a:buSzPts val="1800"/>
              <a:buFont typeface="Afacad Flux SemiBold"/>
              <a:buNone/>
              <a:defRPr>
                <a:latin typeface="Afacad Flux SemiBold"/>
                <a:ea typeface="Afacad Flux SemiBold"/>
                <a:cs typeface="Afacad Flux SemiBold"/>
                <a:sym typeface="Afacad Flux SemiBold"/>
              </a:defRPr>
            </a:lvl5pPr>
            <a:lvl6pPr lvl="5">
              <a:spcBef>
                <a:spcPts val="0"/>
              </a:spcBef>
              <a:spcAft>
                <a:spcPts val="0"/>
              </a:spcAft>
              <a:buSzPts val="1800"/>
              <a:buFont typeface="Afacad Flux SemiBold"/>
              <a:buNone/>
              <a:defRPr>
                <a:latin typeface="Afacad Flux SemiBold"/>
                <a:ea typeface="Afacad Flux SemiBold"/>
                <a:cs typeface="Afacad Flux SemiBold"/>
                <a:sym typeface="Afacad Flux SemiBold"/>
              </a:defRPr>
            </a:lvl6pPr>
            <a:lvl7pPr lvl="6">
              <a:spcBef>
                <a:spcPts val="0"/>
              </a:spcBef>
              <a:spcAft>
                <a:spcPts val="0"/>
              </a:spcAft>
              <a:buSzPts val="1800"/>
              <a:buFont typeface="Afacad Flux SemiBold"/>
              <a:buNone/>
              <a:defRPr>
                <a:latin typeface="Afacad Flux SemiBold"/>
                <a:ea typeface="Afacad Flux SemiBold"/>
                <a:cs typeface="Afacad Flux SemiBold"/>
                <a:sym typeface="Afacad Flux SemiBold"/>
              </a:defRPr>
            </a:lvl7pPr>
            <a:lvl8pPr lvl="7">
              <a:spcBef>
                <a:spcPts val="0"/>
              </a:spcBef>
              <a:spcAft>
                <a:spcPts val="0"/>
              </a:spcAft>
              <a:buSzPts val="1800"/>
              <a:buFont typeface="Afacad Flux SemiBold"/>
              <a:buNone/>
              <a:defRPr>
                <a:latin typeface="Afacad Flux SemiBold"/>
                <a:ea typeface="Afacad Flux SemiBold"/>
                <a:cs typeface="Afacad Flux SemiBold"/>
                <a:sym typeface="Afacad Flux SemiBold"/>
              </a:defRPr>
            </a:lvl8pPr>
            <a:lvl9pPr lvl="8">
              <a:spcBef>
                <a:spcPts val="0"/>
              </a:spcBef>
              <a:spcAft>
                <a:spcPts val="0"/>
              </a:spcAft>
              <a:buSzPts val="1800"/>
              <a:buFont typeface="Afacad Flux SemiBold"/>
              <a:buNone/>
              <a:defRPr>
                <a:latin typeface="Afacad Flux SemiBold"/>
                <a:ea typeface="Afacad Flux SemiBold"/>
                <a:cs typeface="Afacad Flux SemiBold"/>
                <a:sym typeface="Afacad Flux SemiBold"/>
              </a:defRPr>
            </a:lvl9pPr>
          </a:lstStyle>
          <a:p/>
        </p:txBody>
      </p:sp>
      <p:sp>
        <p:nvSpPr>
          <p:cNvPr id="146" name="Google Shape;146;p23"/>
          <p:cNvSpPr/>
          <p:nvPr>
            <p:ph idx="5" type="pic"/>
          </p:nvPr>
        </p:nvSpPr>
        <p:spPr>
          <a:xfrm>
            <a:off x="246888" y="1112076"/>
            <a:ext cx="3819900" cy="1802100"/>
          </a:xfrm>
          <a:prstGeom prst="roundRect">
            <a:avLst>
              <a:gd fmla="val 19372" name="adj"/>
            </a:avLst>
          </a:prstGeom>
          <a:solidFill>
            <a:schemeClr val="dk2"/>
          </a:solidFill>
          <a:ln>
            <a:noFill/>
          </a:ln>
        </p:spPr>
      </p:sp>
      <p:sp>
        <p:nvSpPr>
          <p:cNvPr id="147" name="Google Shape;147;p23"/>
          <p:cNvSpPr/>
          <p:nvPr>
            <p:ph idx="6" type="pic"/>
          </p:nvPr>
        </p:nvSpPr>
        <p:spPr>
          <a:xfrm>
            <a:off x="7184100" y="1112075"/>
            <a:ext cx="1731300" cy="3571800"/>
          </a:xfrm>
          <a:prstGeom prst="roundRect">
            <a:avLst>
              <a:gd fmla="val 18739" name="adj"/>
            </a:avLst>
          </a:prstGeom>
          <a:solidFill>
            <a:schemeClr val="dk2"/>
          </a:solidFill>
          <a:ln>
            <a:noFill/>
          </a:ln>
        </p:spPr>
      </p:sp>
    </p:spTree>
  </p:cSld>
  <p:clrMapOvr>
    <a:masterClrMapping/>
  </p:clrMapOvr>
  <p:extLst>
    <p:ext uri="{DCECCB84-F9BA-43D5-87BE-67443E8EF086}">
      <p15:sldGuideLst>
        <p15:guide id="1" orient="horz" pos="108">
          <p15:clr>
            <a:srgbClr val="E46962"/>
          </p15:clr>
        </p15:guide>
        <p15:guide id="2" pos="33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_1_1_1_1_1_1_1_1_1_1_1_1_1_1_1_1_1_1_2">
    <p:spTree>
      <p:nvGrpSpPr>
        <p:cNvPr id="148" name="Shape 148"/>
        <p:cNvGrpSpPr/>
        <p:nvPr/>
      </p:nvGrpSpPr>
      <p:grpSpPr>
        <a:xfrm>
          <a:off x="0" y="0"/>
          <a:ext cx="0" cy="0"/>
          <a:chOff x="0" y="0"/>
          <a:chExt cx="0" cy="0"/>
        </a:xfrm>
      </p:grpSpPr>
      <p:sp>
        <p:nvSpPr>
          <p:cNvPr id="149" name="Google Shape;149;p24"/>
          <p:cNvSpPr/>
          <p:nvPr>
            <p:ph idx="2" type="pic"/>
          </p:nvPr>
        </p:nvSpPr>
        <p:spPr>
          <a:xfrm>
            <a:off x="0" y="0"/>
            <a:ext cx="9144000" cy="5143500"/>
          </a:xfrm>
          <a:prstGeom prst="roundRect">
            <a:avLst>
              <a:gd fmla="val 0" name="adj"/>
            </a:avLst>
          </a:prstGeom>
          <a:solidFill>
            <a:schemeClr val="dk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ALT 3">
  <p:cSld name="BLANK_1_1_1_1_1_1_1_1_1_1_1_1_1_1_1_1_1_1_1_1_1_1">
    <p:spTree>
      <p:nvGrpSpPr>
        <p:cNvPr id="150" name="Shape 150"/>
        <p:cNvGrpSpPr/>
        <p:nvPr/>
      </p:nvGrpSpPr>
      <p:grpSpPr>
        <a:xfrm>
          <a:off x="0" y="0"/>
          <a:ext cx="0" cy="0"/>
          <a:chOff x="0" y="0"/>
          <a:chExt cx="0" cy="0"/>
        </a:xfrm>
      </p:grpSpPr>
      <p:sp>
        <p:nvSpPr>
          <p:cNvPr id="151" name="Google Shape;151;p25"/>
          <p:cNvSpPr txBox="1"/>
          <p:nvPr>
            <p:ph type="title"/>
          </p:nvPr>
        </p:nvSpPr>
        <p:spPr>
          <a:xfrm>
            <a:off x="137160" y="228600"/>
            <a:ext cx="64803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52" name="Google Shape;152;p25"/>
          <p:cNvSpPr/>
          <p:nvPr>
            <p:ph idx="2" type="pic"/>
          </p:nvPr>
        </p:nvSpPr>
        <p:spPr>
          <a:xfrm>
            <a:off x="228700" y="1186575"/>
            <a:ext cx="1655100" cy="1659600"/>
          </a:xfrm>
          <a:prstGeom prst="teardrop">
            <a:avLst>
              <a:gd fmla="val 100000" name="adj"/>
            </a:avLst>
          </a:prstGeom>
          <a:solidFill>
            <a:schemeClr val="dk2"/>
          </a:solidFill>
          <a:ln>
            <a:noFill/>
          </a:ln>
        </p:spPr>
      </p:sp>
      <p:sp>
        <p:nvSpPr>
          <p:cNvPr id="153" name="Google Shape;153;p25"/>
          <p:cNvSpPr/>
          <p:nvPr>
            <p:ph idx="3" type="pic"/>
          </p:nvPr>
        </p:nvSpPr>
        <p:spPr>
          <a:xfrm>
            <a:off x="228600" y="3022029"/>
            <a:ext cx="1655100" cy="1659600"/>
          </a:xfrm>
          <a:prstGeom prst="roundRect">
            <a:avLst>
              <a:gd fmla="val 12203" name="adj"/>
            </a:avLst>
          </a:prstGeom>
          <a:solidFill>
            <a:schemeClr val="dk2"/>
          </a:solidFill>
          <a:ln>
            <a:noFill/>
          </a:ln>
        </p:spPr>
      </p:sp>
      <p:sp>
        <p:nvSpPr>
          <p:cNvPr id="154" name="Google Shape;154;p25"/>
          <p:cNvSpPr/>
          <p:nvPr>
            <p:ph idx="4" type="pic"/>
          </p:nvPr>
        </p:nvSpPr>
        <p:spPr>
          <a:xfrm>
            <a:off x="2040400" y="1186575"/>
            <a:ext cx="1568400" cy="3495000"/>
          </a:xfrm>
          <a:prstGeom prst="roundRect">
            <a:avLst>
              <a:gd fmla="val 50000" name="adj"/>
            </a:avLst>
          </a:prstGeom>
          <a:solidFill>
            <a:schemeClr val="dk2"/>
          </a:solidFill>
          <a:ln>
            <a:noFill/>
          </a:ln>
        </p:spPr>
      </p:sp>
      <p:sp>
        <p:nvSpPr>
          <p:cNvPr id="155" name="Google Shape;155;p25"/>
          <p:cNvSpPr/>
          <p:nvPr>
            <p:ph idx="5" type="pic"/>
          </p:nvPr>
        </p:nvSpPr>
        <p:spPr>
          <a:xfrm>
            <a:off x="3759350" y="1186575"/>
            <a:ext cx="3437100" cy="3495000"/>
          </a:xfrm>
          <a:prstGeom prst="roundRect">
            <a:avLst>
              <a:gd fmla="val 12203" name="adj"/>
            </a:avLst>
          </a:prstGeom>
          <a:solidFill>
            <a:schemeClr val="dk2"/>
          </a:solidFill>
          <a:ln>
            <a:noFill/>
          </a:ln>
        </p:spPr>
      </p:sp>
      <p:sp>
        <p:nvSpPr>
          <p:cNvPr id="156" name="Google Shape;156;p25"/>
          <p:cNvSpPr/>
          <p:nvPr>
            <p:ph idx="6" type="pic"/>
          </p:nvPr>
        </p:nvSpPr>
        <p:spPr>
          <a:xfrm>
            <a:off x="7347000" y="1186575"/>
            <a:ext cx="1568400" cy="3495000"/>
          </a:xfrm>
          <a:prstGeom prst="roundRect">
            <a:avLst>
              <a:gd fmla="val 50000" name="adj"/>
            </a:avLst>
          </a:prstGeom>
          <a:solidFill>
            <a:schemeClr val="dk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ALT 2">
  <p:cSld name="CUSTOM_7_1_1_1_1_1_1_1_1_1_1_1_1_1_1_1_1_3_2_1">
    <p:spTree>
      <p:nvGrpSpPr>
        <p:cNvPr id="157" name="Shape 157"/>
        <p:cNvGrpSpPr/>
        <p:nvPr/>
      </p:nvGrpSpPr>
      <p:grpSpPr>
        <a:xfrm>
          <a:off x="0" y="0"/>
          <a:ext cx="0" cy="0"/>
          <a:chOff x="0" y="0"/>
          <a:chExt cx="0" cy="0"/>
        </a:xfrm>
      </p:grpSpPr>
      <p:sp>
        <p:nvSpPr>
          <p:cNvPr id="158" name="Google Shape;158;p26"/>
          <p:cNvSpPr txBox="1"/>
          <p:nvPr>
            <p:ph type="title"/>
          </p:nvPr>
        </p:nvSpPr>
        <p:spPr>
          <a:xfrm>
            <a:off x="137154" y="228600"/>
            <a:ext cx="3682200" cy="587700"/>
          </a:xfrm>
          <a:prstGeom prst="rect">
            <a:avLst/>
          </a:prstGeom>
        </p:spPr>
        <p:txBody>
          <a:bodyPr anchorCtr="0" anchor="t" bIns="91425" lIns="91425" spcFirstLastPara="1" rIns="91425" wrap="square" tIns="91425">
            <a:noAutofit/>
          </a:bodyPr>
          <a:lstStyle>
            <a:lvl1pPr lvl="0">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59" name="Google Shape;159;p26"/>
          <p:cNvSpPr txBox="1"/>
          <p:nvPr>
            <p:ph idx="1" type="body"/>
          </p:nvPr>
        </p:nvSpPr>
        <p:spPr>
          <a:xfrm>
            <a:off x="246925" y="2825125"/>
            <a:ext cx="3776100" cy="1858500"/>
          </a:xfrm>
          <a:prstGeom prst="rect">
            <a:avLst/>
          </a:prstGeom>
        </p:spPr>
        <p:txBody>
          <a:bodyPr anchorCtr="0" anchor="t" bIns="182875" lIns="182875" spcFirstLastPara="1" rIns="182875" wrap="square" tIns="182875">
            <a:spAutoFit/>
          </a:bodyPr>
          <a:lstStyle>
            <a:lvl1pPr indent="-292100" lvl="0" marL="457200">
              <a:lnSpc>
                <a:spcPct val="115000"/>
              </a:lnSpc>
              <a:spcBef>
                <a:spcPts val="0"/>
              </a:spcBef>
              <a:spcAft>
                <a:spcPts val="0"/>
              </a:spcAft>
              <a:buClr>
                <a:schemeClr val="lt1"/>
              </a:buClr>
              <a:buSzPts val="1000"/>
              <a:buFont typeface="Afacad Flux"/>
              <a:buChar char="●"/>
              <a:defRPr sz="1000"/>
            </a:lvl1pPr>
            <a:lvl2pPr indent="-292100" lvl="1" marL="914400">
              <a:lnSpc>
                <a:spcPct val="115000"/>
              </a:lnSpc>
              <a:spcBef>
                <a:spcPts val="0"/>
              </a:spcBef>
              <a:spcAft>
                <a:spcPts val="0"/>
              </a:spcAft>
              <a:buClr>
                <a:schemeClr val="lt1"/>
              </a:buClr>
              <a:buSzPts val="1000"/>
              <a:buFont typeface="Afacad Flux"/>
              <a:buChar char="○"/>
              <a:defRPr sz="1000"/>
            </a:lvl2pPr>
            <a:lvl3pPr indent="-292100" lvl="2" marL="1371600">
              <a:lnSpc>
                <a:spcPct val="115000"/>
              </a:lnSpc>
              <a:spcBef>
                <a:spcPts val="0"/>
              </a:spcBef>
              <a:spcAft>
                <a:spcPts val="0"/>
              </a:spcAft>
              <a:buClr>
                <a:schemeClr val="lt1"/>
              </a:buClr>
              <a:buSzPts val="1000"/>
              <a:buFont typeface="Afacad Flux"/>
              <a:buChar char="■"/>
              <a:defRPr sz="1000"/>
            </a:lvl3pPr>
            <a:lvl4pPr indent="-292100" lvl="3" marL="1828800">
              <a:lnSpc>
                <a:spcPct val="115000"/>
              </a:lnSpc>
              <a:spcBef>
                <a:spcPts val="0"/>
              </a:spcBef>
              <a:spcAft>
                <a:spcPts val="0"/>
              </a:spcAft>
              <a:buClr>
                <a:schemeClr val="lt1"/>
              </a:buClr>
              <a:buSzPts val="1000"/>
              <a:buFont typeface="Afacad Flux"/>
              <a:buChar char="●"/>
              <a:defRPr sz="1000"/>
            </a:lvl4pPr>
            <a:lvl5pPr indent="-292100" lvl="4" marL="2286000">
              <a:lnSpc>
                <a:spcPct val="115000"/>
              </a:lnSpc>
              <a:spcBef>
                <a:spcPts val="0"/>
              </a:spcBef>
              <a:spcAft>
                <a:spcPts val="0"/>
              </a:spcAft>
              <a:buClr>
                <a:schemeClr val="lt1"/>
              </a:buClr>
              <a:buSzPts val="1000"/>
              <a:buFont typeface="Afacad Flux"/>
              <a:buChar char="○"/>
              <a:defRPr sz="1000"/>
            </a:lvl5pPr>
            <a:lvl6pPr indent="-292100" lvl="5" marL="2743200">
              <a:lnSpc>
                <a:spcPct val="115000"/>
              </a:lnSpc>
              <a:spcBef>
                <a:spcPts val="0"/>
              </a:spcBef>
              <a:spcAft>
                <a:spcPts val="0"/>
              </a:spcAft>
              <a:buClr>
                <a:schemeClr val="lt1"/>
              </a:buClr>
              <a:buSzPts val="1000"/>
              <a:buFont typeface="Afacad Flux"/>
              <a:buChar char="■"/>
              <a:defRPr sz="1000"/>
            </a:lvl6pPr>
            <a:lvl7pPr indent="-292100" lvl="6" marL="3200400">
              <a:lnSpc>
                <a:spcPct val="115000"/>
              </a:lnSpc>
              <a:spcBef>
                <a:spcPts val="0"/>
              </a:spcBef>
              <a:spcAft>
                <a:spcPts val="0"/>
              </a:spcAft>
              <a:buClr>
                <a:schemeClr val="lt1"/>
              </a:buClr>
              <a:buSzPts val="1000"/>
              <a:buFont typeface="Afacad Flux"/>
              <a:buChar char="●"/>
              <a:defRPr sz="1000"/>
            </a:lvl7pPr>
            <a:lvl8pPr indent="-292100" lvl="7" marL="3657600">
              <a:lnSpc>
                <a:spcPct val="115000"/>
              </a:lnSpc>
              <a:spcBef>
                <a:spcPts val="0"/>
              </a:spcBef>
              <a:spcAft>
                <a:spcPts val="0"/>
              </a:spcAft>
              <a:buClr>
                <a:schemeClr val="lt1"/>
              </a:buClr>
              <a:buSzPts val="1000"/>
              <a:buFont typeface="Afacad Flux"/>
              <a:buChar char="○"/>
              <a:defRPr sz="1000"/>
            </a:lvl8pPr>
            <a:lvl9pPr indent="-292100" lvl="8" marL="4114800">
              <a:lnSpc>
                <a:spcPct val="115000"/>
              </a:lnSpc>
              <a:spcBef>
                <a:spcPts val="0"/>
              </a:spcBef>
              <a:spcAft>
                <a:spcPts val="0"/>
              </a:spcAft>
              <a:buClr>
                <a:schemeClr val="lt1"/>
              </a:buClr>
              <a:buSzPts val="1000"/>
              <a:buFont typeface="Afacad Flux"/>
              <a:buChar char="■"/>
              <a:defRPr sz="1000"/>
            </a:lvl9pPr>
          </a:lstStyle>
          <a:p/>
        </p:txBody>
      </p:sp>
      <p:sp>
        <p:nvSpPr>
          <p:cNvPr id="160" name="Google Shape;160;p26"/>
          <p:cNvSpPr txBox="1"/>
          <p:nvPr>
            <p:ph idx="2" type="title"/>
          </p:nvPr>
        </p:nvSpPr>
        <p:spPr>
          <a:xfrm>
            <a:off x="246925" y="2400600"/>
            <a:ext cx="1356000" cy="32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1200">
                <a:latin typeface="Afacad Flux Medium"/>
                <a:ea typeface="Afacad Flux Medium"/>
                <a:cs typeface="Afacad Flux Medium"/>
                <a:sym typeface="Afacad Flux Medium"/>
              </a:defRPr>
            </a:lvl1pPr>
            <a:lvl2pPr lvl="1">
              <a:lnSpc>
                <a:spcPct val="90000"/>
              </a:lnSpc>
              <a:spcBef>
                <a:spcPts val="200"/>
              </a:spcBef>
              <a:spcAft>
                <a:spcPts val="0"/>
              </a:spcAft>
              <a:buNone/>
              <a:defRPr sz="1200">
                <a:latin typeface="Afacad Flux SemiBold"/>
                <a:ea typeface="Afacad Flux SemiBold"/>
                <a:cs typeface="Afacad Flux SemiBold"/>
                <a:sym typeface="Afacad Flux SemiBold"/>
              </a:defRPr>
            </a:lvl2pPr>
            <a:lvl3pPr lvl="2">
              <a:lnSpc>
                <a:spcPct val="90000"/>
              </a:lnSpc>
              <a:spcBef>
                <a:spcPts val="200"/>
              </a:spcBef>
              <a:spcAft>
                <a:spcPts val="0"/>
              </a:spcAft>
              <a:buNone/>
              <a:defRPr sz="1200">
                <a:latin typeface="Afacad Flux SemiBold"/>
                <a:ea typeface="Afacad Flux SemiBold"/>
                <a:cs typeface="Afacad Flux SemiBold"/>
                <a:sym typeface="Afacad Flux SemiBold"/>
              </a:defRPr>
            </a:lvl3pPr>
            <a:lvl4pPr lvl="3">
              <a:lnSpc>
                <a:spcPct val="90000"/>
              </a:lnSpc>
              <a:spcBef>
                <a:spcPts val="200"/>
              </a:spcBef>
              <a:spcAft>
                <a:spcPts val="0"/>
              </a:spcAft>
              <a:buNone/>
              <a:defRPr sz="1200">
                <a:latin typeface="Afacad Flux SemiBold"/>
                <a:ea typeface="Afacad Flux SemiBold"/>
                <a:cs typeface="Afacad Flux SemiBold"/>
                <a:sym typeface="Afacad Flux SemiBold"/>
              </a:defRPr>
            </a:lvl4pPr>
            <a:lvl5pPr lvl="4">
              <a:lnSpc>
                <a:spcPct val="90000"/>
              </a:lnSpc>
              <a:spcBef>
                <a:spcPts val="200"/>
              </a:spcBef>
              <a:spcAft>
                <a:spcPts val="0"/>
              </a:spcAft>
              <a:buNone/>
              <a:defRPr sz="1200">
                <a:latin typeface="Afacad Flux SemiBold"/>
                <a:ea typeface="Afacad Flux SemiBold"/>
                <a:cs typeface="Afacad Flux SemiBold"/>
                <a:sym typeface="Afacad Flux SemiBold"/>
              </a:defRPr>
            </a:lvl5pPr>
            <a:lvl6pPr lvl="5">
              <a:lnSpc>
                <a:spcPct val="90000"/>
              </a:lnSpc>
              <a:spcBef>
                <a:spcPts val="200"/>
              </a:spcBef>
              <a:spcAft>
                <a:spcPts val="0"/>
              </a:spcAft>
              <a:buNone/>
              <a:defRPr sz="1200">
                <a:latin typeface="Afacad Flux SemiBold"/>
                <a:ea typeface="Afacad Flux SemiBold"/>
                <a:cs typeface="Afacad Flux SemiBold"/>
                <a:sym typeface="Afacad Flux SemiBold"/>
              </a:defRPr>
            </a:lvl6pPr>
            <a:lvl7pPr lvl="6">
              <a:lnSpc>
                <a:spcPct val="90000"/>
              </a:lnSpc>
              <a:spcBef>
                <a:spcPts val="200"/>
              </a:spcBef>
              <a:spcAft>
                <a:spcPts val="0"/>
              </a:spcAft>
              <a:buNone/>
              <a:defRPr sz="1200">
                <a:latin typeface="Afacad Flux SemiBold"/>
                <a:ea typeface="Afacad Flux SemiBold"/>
                <a:cs typeface="Afacad Flux SemiBold"/>
                <a:sym typeface="Afacad Flux SemiBold"/>
              </a:defRPr>
            </a:lvl7pPr>
            <a:lvl8pPr lvl="7">
              <a:lnSpc>
                <a:spcPct val="90000"/>
              </a:lnSpc>
              <a:spcBef>
                <a:spcPts val="200"/>
              </a:spcBef>
              <a:spcAft>
                <a:spcPts val="0"/>
              </a:spcAft>
              <a:buNone/>
              <a:defRPr sz="1200">
                <a:latin typeface="Afacad Flux SemiBold"/>
                <a:ea typeface="Afacad Flux SemiBold"/>
                <a:cs typeface="Afacad Flux SemiBold"/>
                <a:sym typeface="Afacad Flux SemiBold"/>
              </a:defRPr>
            </a:lvl8pPr>
            <a:lvl9pPr lvl="8">
              <a:lnSpc>
                <a:spcPct val="90000"/>
              </a:lnSpc>
              <a:spcBef>
                <a:spcPts val="200"/>
              </a:spcBef>
              <a:spcAft>
                <a:spcPts val="200"/>
              </a:spcAft>
              <a:buNone/>
              <a:defRPr sz="1200">
                <a:latin typeface="Afacad Flux SemiBold"/>
                <a:ea typeface="Afacad Flux SemiBold"/>
                <a:cs typeface="Afacad Flux SemiBold"/>
                <a:sym typeface="Afacad Flux SemiBold"/>
              </a:defRPr>
            </a:lvl9pPr>
          </a:lstStyle>
          <a:p/>
        </p:txBody>
      </p:sp>
      <p:sp>
        <p:nvSpPr>
          <p:cNvPr id="161" name="Google Shape;161;p26"/>
          <p:cNvSpPr txBox="1"/>
          <p:nvPr>
            <p:ph idx="3" type="title"/>
          </p:nvPr>
        </p:nvSpPr>
        <p:spPr>
          <a:xfrm>
            <a:off x="1637425" y="2400600"/>
            <a:ext cx="1053900" cy="32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1200">
                <a:latin typeface="Afacad Flux Medium"/>
                <a:ea typeface="Afacad Flux Medium"/>
                <a:cs typeface="Afacad Flux Medium"/>
                <a:sym typeface="Afacad Flux Medium"/>
              </a:defRPr>
            </a:lvl1pPr>
            <a:lvl2pPr lvl="1">
              <a:lnSpc>
                <a:spcPct val="90000"/>
              </a:lnSpc>
              <a:spcBef>
                <a:spcPts val="200"/>
              </a:spcBef>
              <a:spcAft>
                <a:spcPts val="0"/>
              </a:spcAft>
              <a:buNone/>
              <a:defRPr sz="1200">
                <a:latin typeface="Afacad Flux SemiBold"/>
                <a:ea typeface="Afacad Flux SemiBold"/>
                <a:cs typeface="Afacad Flux SemiBold"/>
                <a:sym typeface="Afacad Flux SemiBold"/>
              </a:defRPr>
            </a:lvl2pPr>
            <a:lvl3pPr lvl="2">
              <a:lnSpc>
                <a:spcPct val="90000"/>
              </a:lnSpc>
              <a:spcBef>
                <a:spcPts val="200"/>
              </a:spcBef>
              <a:spcAft>
                <a:spcPts val="0"/>
              </a:spcAft>
              <a:buNone/>
              <a:defRPr sz="1200">
                <a:latin typeface="Afacad Flux SemiBold"/>
                <a:ea typeface="Afacad Flux SemiBold"/>
                <a:cs typeface="Afacad Flux SemiBold"/>
                <a:sym typeface="Afacad Flux SemiBold"/>
              </a:defRPr>
            </a:lvl3pPr>
            <a:lvl4pPr lvl="3">
              <a:lnSpc>
                <a:spcPct val="90000"/>
              </a:lnSpc>
              <a:spcBef>
                <a:spcPts val="200"/>
              </a:spcBef>
              <a:spcAft>
                <a:spcPts val="0"/>
              </a:spcAft>
              <a:buNone/>
              <a:defRPr sz="1200">
                <a:latin typeface="Afacad Flux SemiBold"/>
                <a:ea typeface="Afacad Flux SemiBold"/>
                <a:cs typeface="Afacad Flux SemiBold"/>
                <a:sym typeface="Afacad Flux SemiBold"/>
              </a:defRPr>
            </a:lvl4pPr>
            <a:lvl5pPr lvl="4">
              <a:lnSpc>
                <a:spcPct val="90000"/>
              </a:lnSpc>
              <a:spcBef>
                <a:spcPts val="200"/>
              </a:spcBef>
              <a:spcAft>
                <a:spcPts val="0"/>
              </a:spcAft>
              <a:buNone/>
              <a:defRPr sz="1200">
                <a:latin typeface="Afacad Flux SemiBold"/>
                <a:ea typeface="Afacad Flux SemiBold"/>
                <a:cs typeface="Afacad Flux SemiBold"/>
                <a:sym typeface="Afacad Flux SemiBold"/>
              </a:defRPr>
            </a:lvl5pPr>
            <a:lvl6pPr lvl="5">
              <a:lnSpc>
                <a:spcPct val="90000"/>
              </a:lnSpc>
              <a:spcBef>
                <a:spcPts val="200"/>
              </a:spcBef>
              <a:spcAft>
                <a:spcPts val="0"/>
              </a:spcAft>
              <a:buNone/>
              <a:defRPr sz="1200">
                <a:latin typeface="Afacad Flux SemiBold"/>
                <a:ea typeface="Afacad Flux SemiBold"/>
                <a:cs typeface="Afacad Flux SemiBold"/>
                <a:sym typeface="Afacad Flux SemiBold"/>
              </a:defRPr>
            </a:lvl6pPr>
            <a:lvl7pPr lvl="6">
              <a:lnSpc>
                <a:spcPct val="90000"/>
              </a:lnSpc>
              <a:spcBef>
                <a:spcPts val="200"/>
              </a:spcBef>
              <a:spcAft>
                <a:spcPts val="0"/>
              </a:spcAft>
              <a:buNone/>
              <a:defRPr sz="1200">
                <a:latin typeface="Afacad Flux SemiBold"/>
                <a:ea typeface="Afacad Flux SemiBold"/>
                <a:cs typeface="Afacad Flux SemiBold"/>
                <a:sym typeface="Afacad Flux SemiBold"/>
              </a:defRPr>
            </a:lvl7pPr>
            <a:lvl8pPr lvl="7">
              <a:lnSpc>
                <a:spcPct val="90000"/>
              </a:lnSpc>
              <a:spcBef>
                <a:spcPts val="200"/>
              </a:spcBef>
              <a:spcAft>
                <a:spcPts val="0"/>
              </a:spcAft>
              <a:buNone/>
              <a:defRPr sz="1200">
                <a:latin typeface="Afacad Flux SemiBold"/>
                <a:ea typeface="Afacad Flux SemiBold"/>
                <a:cs typeface="Afacad Flux SemiBold"/>
                <a:sym typeface="Afacad Flux SemiBold"/>
              </a:defRPr>
            </a:lvl8pPr>
            <a:lvl9pPr lvl="8">
              <a:lnSpc>
                <a:spcPct val="90000"/>
              </a:lnSpc>
              <a:spcBef>
                <a:spcPts val="200"/>
              </a:spcBef>
              <a:spcAft>
                <a:spcPts val="200"/>
              </a:spcAft>
              <a:buNone/>
              <a:defRPr sz="1200">
                <a:latin typeface="Afacad Flux SemiBold"/>
                <a:ea typeface="Afacad Flux SemiBold"/>
                <a:cs typeface="Afacad Flux SemiBold"/>
                <a:sym typeface="Afacad Flux SemiBold"/>
              </a:defRPr>
            </a:lvl9pPr>
          </a:lstStyle>
          <a:p/>
        </p:txBody>
      </p:sp>
      <p:sp>
        <p:nvSpPr>
          <p:cNvPr id="162" name="Google Shape;162;p26"/>
          <p:cNvSpPr/>
          <p:nvPr>
            <p:ph idx="4" type="pic"/>
          </p:nvPr>
        </p:nvSpPr>
        <p:spPr>
          <a:xfrm>
            <a:off x="4618950" y="457200"/>
            <a:ext cx="4296600" cy="4226400"/>
          </a:xfrm>
          <a:prstGeom prst="roundRect">
            <a:avLst>
              <a:gd fmla="val 12203" name="adj"/>
            </a:avLst>
          </a:prstGeom>
          <a:solidFill>
            <a:schemeClr val="dk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CUSTOM_7_1_1_1_1_1_1_1_1_1_1_1_1_1_1_1_1_3_1">
    <p:spTree>
      <p:nvGrpSpPr>
        <p:cNvPr id="163" name="Shape 163"/>
        <p:cNvGrpSpPr/>
        <p:nvPr/>
      </p:nvGrpSpPr>
      <p:grpSpPr>
        <a:xfrm>
          <a:off x="0" y="0"/>
          <a:ext cx="0" cy="0"/>
          <a:chOff x="0" y="0"/>
          <a:chExt cx="0" cy="0"/>
        </a:xfrm>
      </p:grpSpPr>
      <p:sp>
        <p:nvSpPr>
          <p:cNvPr id="164" name="Google Shape;164;p27"/>
          <p:cNvSpPr txBox="1"/>
          <p:nvPr>
            <p:ph type="title"/>
          </p:nvPr>
        </p:nvSpPr>
        <p:spPr>
          <a:xfrm>
            <a:off x="137154" y="228600"/>
            <a:ext cx="3682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65" name="Google Shape;165;p27"/>
          <p:cNvSpPr txBox="1"/>
          <p:nvPr>
            <p:ph idx="1" type="body"/>
          </p:nvPr>
        </p:nvSpPr>
        <p:spPr>
          <a:xfrm>
            <a:off x="228600" y="2363125"/>
            <a:ext cx="3388200" cy="2320500"/>
          </a:xfrm>
          <a:prstGeom prst="rect">
            <a:avLst/>
          </a:prstGeom>
        </p:spPr>
        <p:txBody>
          <a:bodyPr anchorCtr="0" anchor="t" bIns="0" lIns="0" spcFirstLastPara="1" rIns="0" wrap="square" tIns="0">
            <a:spAutoFit/>
          </a:bodyPr>
          <a:lstStyle>
            <a:lvl1pPr indent="-304800" lvl="0" marL="457200">
              <a:lnSpc>
                <a:spcPct val="115000"/>
              </a:lnSpc>
              <a:spcBef>
                <a:spcPts val="0"/>
              </a:spcBef>
              <a:spcAft>
                <a:spcPts val="0"/>
              </a:spcAft>
              <a:buClr>
                <a:schemeClr val="lt1"/>
              </a:buClr>
              <a:buSzPts val="1200"/>
              <a:buFont typeface="Afacad Flux"/>
              <a:buChar char="●"/>
              <a:defRPr/>
            </a:lvl1pPr>
            <a:lvl2pPr indent="-304800" lvl="1" marL="914400">
              <a:lnSpc>
                <a:spcPct val="115000"/>
              </a:lnSpc>
              <a:spcBef>
                <a:spcPts val="0"/>
              </a:spcBef>
              <a:spcAft>
                <a:spcPts val="0"/>
              </a:spcAft>
              <a:buClr>
                <a:schemeClr val="lt1"/>
              </a:buClr>
              <a:buSzPts val="1200"/>
              <a:buFont typeface="Afacad Flux"/>
              <a:buChar char="○"/>
              <a:defRPr/>
            </a:lvl2pPr>
            <a:lvl3pPr indent="-304800" lvl="2" marL="1371600">
              <a:lnSpc>
                <a:spcPct val="115000"/>
              </a:lnSpc>
              <a:spcBef>
                <a:spcPts val="0"/>
              </a:spcBef>
              <a:spcAft>
                <a:spcPts val="0"/>
              </a:spcAft>
              <a:buClr>
                <a:schemeClr val="lt1"/>
              </a:buClr>
              <a:buSzPts val="1200"/>
              <a:buFont typeface="Afacad Flux"/>
              <a:buChar char="■"/>
              <a:defRPr/>
            </a:lvl3pPr>
            <a:lvl4pPr indent="-304800" lvl="3" marL="1828800">
              <a:lnSpc>
                <a:spcPct val="115000"/>
              </a:lnSpc>
              <a:spcBef>
                <a:spcPts val="0"/>
              </a:spcBef>
              <a:spcAft>
                <a:spcPts val="0"/>
              </a:spcAft>
              <a:buClr>
                <a:schemeClr val="lt1"/>
              </a:buClr>
              <a:buSzPts val="1200"/>
              <a:buFont typeface="Afacad Flux"/>
              <a:buChar char="●"/>
              <a:defRPr/>
            </a:lvl4pPr>
            <a:lvl5pPr indent="-304800" lvl="4" marL="2286000">
              <a:lnSpc>
                <a:spcPct val="115000"/>
              </a:lnSpc>
              <a:spcBef>
                <a:spcPts val="0"/>
              </a:spcBef>
              <a:spcAft>
                <a:spcPts val="0"/>
              </a:spcAft>
              <a:buClr>
                <a:schemeClr val="lt1"/>
              </a:buClr>
              <a:buSzPts val="1200"/>
              <a:buFont typeface="Afacad Flux"/>
              <a:buChar char="○"/>
              <a:defRPr/>
            </a:lvl5pPr>
            <a:lvl6pPr indent="-304800" lvl="5" marL="2743200">
              <a:lnSpc>
                <a:spcPct val="115000"/>
              </a:lnSpc>
              <a:spcBef>
                <a:spcPts val="0"/>
              </a:spcBef>
              <a:spcAft>
                <a:spcPts val="0"/>
              </a:spcAft>
              <a:buClr>
                <a:schemeClr val="lt1"/>
              </a:buClr>
              <a:buSzPts val="1200"/>
              <a:buFont typeface="Afacad Flux"/>
              <a:buChar char="■"/>
              <a:defRPr/>
            </a:lvl6pPr>
            <a:lvl7pPr indent="-304800" lvl="6" marL="3200400">
              <a:lnSpc>
                <a:spcPct val="115000"/>
              </a:lnSpc>
              <a:spcBef>
                <a:spcPts val="0"/>
              </a:spcBef>
              <a:spcAft>
                <a:spcPts val="0"/>
              </a:spcAft>
              <a:buClr>
                <a:schemeClr val="lt1"/>
              </a:buClr>
              <a:buSzPts val="1200"/>
              <a:buFont typeface="Afacad Flux"/>
              <a:buChar char="●"/>
              <a:defRPr/>
            </a:lvl7pPr>
            <a:lvl8pPr indent="-304800" lvl="7" marL="3657600">
              <a:lnSpc>
                <a:spcPct val="115000"/>
              </a:lnSpc>
              <a:spcBef>
                <a:spcPts val="0"/>
              </a:spcBef>
              <a:spcAft>
                <a:spcPts val="0"/>
              </a:spcAft>
              <a:buClr>
                <a:schemeClr val="lt1"/>
              </a:buClr>
              <a:buSzPts val="1200"/>
              <a:buFont typeface="Afacad Flux"/>
              <a:buChar char="○"/>
              <a:defRPr/>
            </a:lvl8pPr>
            <a:lvl9pPr indent="-304800" lvl="8" marL="4114800">
              <a:lnSpc>
                <a:spcPct val="115000"/>
              </a:lnSpc>
              <a:spcBef>
                <a:spcPts val="0"/>
              </a:spcBef>
              <a:spcAft>
                <a:spcPts val="0"/>
              </a:spcAft>
              <a:buClr>
                <a:schemeClr val="lt1"/>
              </a:buClr>
              <a:buSzPts val="1200"/>
              <a:buFont typeface="Afacad Flux"/>
              <a:buChar char="■"/>
              <a:defRPr/>
            </a:lvl9pPr>
          </a:lstStyle>
          <a:p/>
        </p:txBody>
      </p:sp>
      <p:sp>
        <p:nvSpPr>
          <p:cNvPr id="166" name="Google Shape;166;p27"/>
          <p:cNvSpPr/>
          <p:nvPr>
            <p:ph idx="2" type="pic"/>
          </p:nvPr>
        </p:nvSpPr>
        <p:spPr>
          <a:xfrm rot="10800000">
            <a:off x="4290750" y="0"/>
            <a:ext cx="2304300" cy="3443100"/>
          </a:xfrm>
          <a:prstGeom prst="round2SameRect">
            <a:avLst>
              <a:gd fmla="val 50000" name="adj1"/>
              <a:gd fmla="val 0" name="adj2"/>
            </a:avLst>
          </a:prstGeom>
          <a:solidFill>
            <a:schemeClr val="dk2"/>
          </a:solidFill>
          <a:ln>
            <a:noFill/>
          </a:ln>
        </p:spPr>
      </p:sp>
      <p:sp>
        <p:nvSpPr>
          <p:cNvPr id="167" name="Google Shape;167;p27"/>
          <p:cNvSpPr/>
          <p:nvPr>
            <p:ph idx="3" type="pic"/>
          </p:nvPr>
        </p:nvSpPr>
        <p:spPr>
          <a:xfrm>
            <a:off x="6601200" y="0"/>
            <a:ext cx="2308200" cy="5143500"/>
          </a:xfrm>
          <a:prstGeom prst="roundRect">
            <a:avLst>
              <a:gd fmla="val 50000" name="adj"/>
            </a:avLst>
          </a:prstGeom>
          <a:solidFill>
            <a:schemeClr val="dk2"/>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LT 1">
  <p:cSld name="CUSTOM_7_1_1_1_1_1_1_1_1_1_1_1_1_1_1_1_1_1_1">
    <p:bg>
      <p:bgPr>
        <a:solidFill>
          <a:schemeClr val="dk2"/>
        </a:solidFill>
      </p:bgPr>
    </p:bg>
    <p:spTree>
      <p:nvGrpSpPr>
        <p:cNvPr id="168" name="Shape 168"/>
        <p:cNvGrpSpPr/>
        <p:nvPr/>
      </p:nvGrpSpPr>
      <p:grpSpPr>
        <a:xfrm>
          <a:off x="0" y="0"/>
          <a:ext cx="0" cy="0"/>
          <a:chOff x="0" y="0"/>
          <a:chExt cx="0" cy="0"/>
        </a:xfrm>
      </p:grpSpPr>
      <p:sp>
        <p:nvSpPr>
          <p:cNvPr id="169" name="Google Shape;169;p28"/>
          <p:cNvSpPr/>
          <p:nvPr>
            <p:ph idx="2" type="pic"/>
          </p:nvPr>
        </p:nvSpPr>
        <p:spPr>
          <a:xfrm>
            <a:off x="0" y="0"/>
            <a:ext cx="9144000" cy="5143500"/>
          </a:xfrm>
          <a:prstGeom prst="rect">
            <a:avLst/>
          </a:prstGeom>
          <a:noFill/>
          <a:ln>
            <a:noFill/>
          </a:ln>
        </p:spPr>
      </p:sp>
      <p:sp>
        <p:nvSpPr>
          <p:cNvPr id="170" name="Google Shape;170;p28"/>
          <p:cNvSpPr txBox="1"/>
          <p:nvPr>
            <p:ph type="title"/>
          </p:nvPr>
        </p:nvSpPr>
        <p:spPr>
          <a:xfrm>
            <a:off x="228600" y="251551"/>
            <a:ext cx="6665700" cy="26253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8000">
                <a:latin typeface="Afacad Flux Medium"/>
                <a:ea typeface="Afacad Flux Medium"/>
                <a:cs typeface="Afacad Flux Medium"/>
                <a:sym typeface="Afacad Flux Medium"/>
              </a:defRPr>
            </a:lvl1pPr>
            <a:lvl2pPr lvl="1">
              <a:lnSpc>
                <a:spcPct val="115000"/>
              </a:lnSpc>
              <a:spcBef>
                <a:spcPts val="0"/>
              </a:spcBef>
              <a:spcAft>
                <a:spcPts val="0"/>
              </a:spcAft>
              <a:buNone/>
              <a:defRPr sz="8000"/>
            </a:lvl2pPr>
            <a:lvl3pPr lvl="2">
              <a:lnSpc>
                <a:spcPct val="115000"/>
              </a:lnSpc>
              <a:spcBef>
                <a:spcPts val="0"/>
              </a:spcBef>
              <a:spcAft>
                <a:spcPts val="0"/>
              </a:spcAft>
              <a:buNone/>
              <a:defRPr sz="8000"/>
            </a:lvl3pPr>
            <a:lvl4pPr lvl="3">
              <a:lnSpc>
                <a:spcPct val="115000"/>
              </a:lnSpc>
              <a:spcBef>
                <a:spcPts val="0"/>
              </a:spcBef>
              <a:spcAft>
                <a:spcPts val="0"/>
              </a:spcAft>
              <a:buNone/>
              <a:defRPr sz="8000"/>
            </a:lvl4pPr>
            <a:lvl5pPr lvl="4">
              <a:lnSpc>
                <a:spcPct val="115000"/>
              </a:lnSpc>
              <a:spcBef>
                <a:spcPts val="0"/>
              </a:spcBef>
              <a:spcAft>
                <a:spcPts val="0"/>
              </a:spcAft>
              <a:buNone/>
              <a:defRPr sz="8000"/>
            </a:lvl5pPr>
            <a:lvl6pPr lvl="5">
              <a:lnSpc>
                <a:spcPct val="115000"/>
              </a:lnSpc>
              <a:spcBef>
                <a:spcPts val="0"/>
              </a:spcBef>
              <a:spcAft>
                <a:spcPts val="0"/>
              </a:spcAft>
              <a:buNone/>
              <a:defRPr sz="8000"/>
            </a:lvl6pPr>
            <a:lvl7pPr lvl="6">
              <a:lnSpc>
                <a:spcPct val="115000"/>
              </a:lnSpc>
              <a:spcBef>
                <a:spcPts val="0"/>
              </a:spcBef>
              <a:spcAft>
                <a:spcPts val="0"/>
              </a:spcAft>
              <a:buNone/>
              <a:defRPr sz="8000"/>
            </a:lvl7pPr>
            <a:lvl8pPr lvl="7">
              <a:lnSpc>
                <a:spcPct val="115000"/>
              </a:lnSpc>
              <a:spcBef>
                <a:spcPts val="0"/>
              </a:spcBef>
              <a:spcAft>
                <a:spcPts val="0"/>
              </a:spcAft>
              <a:buNone/>
              <a:defRPr sz="8000"/>
            </a:lvl8pPr>
            <a:lvl9pPr lvl="8">
              <a:lnSpc>
                <a:spcPct val="115000"/>
              </a:lnSpc>
              <a:spcBef>
                <a:spcPts val="0"/>
              </a:spcBef>
              <a:spcAft>
                <a:spcPts val="0"/>
              </a:spcAft>
              <a:buNone/>
              <a:defRPr sz="8000"/>
            </a:lvl9pPr>
          </a:lstStyle>
          <a:p/>
        </p:txBody>
      </p:sp>
      <p:sp>
        <p:nvSpPr>
          <p:cNvPr id="171" name="Google Shape;171;p28"/>
          <p:cNvSpPr/>
          <p:nvPr/>
        </p:nvSpPr>
        <p:spPr>
          <a:xfrm>
            <a:off x="7643450" y="394401"/>
            <a:ext cx="1253100" cy="3165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900">
              <a:solidFill>
                <a:schemeClr val="lt1"/>
              </a:solidFill>
              <a:latin typeface="Afacad Flux Medium"/>
              <a:ea typeface="Afacad Flux Medium"/>
              <a:cs typeface="Afacad Flux Medium"/>
              <a:sym typeface="Afacad Flux Medium"/>
            </a:endParaRPr>
          </a:p>
        </p:txBody>
      </p:sp>
      <p:sp>
        <p:nvSpPr>
          <p:cNvPr id="172" name="Google Shape;172;p28"/>
          <p:cNvSpPr txBox="1"/>
          <p:nvPr>
            <p:ph idx="1" type="subTitle"/>
          </p:nvPr>
        </p:nvSpPr>
        <p:spPr>
          <a:xfrm>
            <a:off x="7730000" y="407600"/>
            <a:ext cx="1080000" cy="290100"/>
          </a:xfrm>
          <a:prstGeom prst="rect">
            <a:avLst/>
          </a:prstGeom>
          <a:noFill/>
        </p:spPr>
        <p:txBody>
          <a:bodyPr anchorCtr="0" anchor="ctr" bIns="91425" lIns="91425" spcFirstLastPara="1" rIns="91425" wrap="square" tIns="91425">
            <a:spAutoFit/>
          </a:bodyPr>
          <a:lstStyle>
            <a:lvl1pPr lvl="0" algn="ctr">
              <a:lnSpc>
                <a:spcPct val="80000"/>
              </a:lnSpc>
              <a:spcBef>
                <a:spcPts val="0"/>
              </a:spcBef>
              <a:spcAft>
                <a:spcPts val="0"/>
              </a:spcAft>
              <a:buNone/>
              <a:defRPr sz="900"/>
            </a:lvl1pPr>
            <a:lvl2pPr lvl="1">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3" name="Google Shape;173;p28"/>
          <p:cNvSpPr txBox="1"/>
          <p:nvPr>
            <p:ph idx="3" type="subTitle"/>
          </p:nvPr>
        </p:nvSpPr>
        <p:spPr>
          <a:xfrm>
            <a:off x="-104075" y="4248500"/>
            <a:ext cx="1728000" cy="290100"/>
          </a:xfrm>
          <a:prstGeom prst="rect">
            <a:avLst/>
          </a:prstGeom>
          <a:noFill/>
        </p:spPr>
        <p:txBody>
          <a:bodyPr anchorCtr="0" anchor="ctr" bIns="0" lIns="0" spcFirstLastPara="1" rIns="0" wrap="square" tIns="0">
            <a:noAutofit/>
          </a:bodyPr>
          <a:lstStyle>
            <a:lvl1pPr lvl="0" algn="ctr">
              <a:lnSpc>
                <a:spcPct val="80000"/>
              </a:lnSpc>
              <a:spcBef>
                <a:spcPts val="0"/>
              </a:spcBef>
              <a:spcAft>
                <a:spcPts val="0"/>
              </a:spcAft>
              <a:buNone/>
              <a:defRPr sz="1400"/>
            </a:lvl1pPr>
            <a:lvl2pPr lvl="1"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4" name="Google Shape;174;p28"/>
          <p:cNvSpPr txBox="1"/>
          <p:nvPr>
            <p:ph idx="4" type="subTitle"/>
          </p:nvPr>
        </p:nvSpPr>
        <p:spPr>
          <a:xfrm>
            <a:off x="1381975" y="4248500"/>
            <a:ext cx="1728000" cy="290100"/>
          </a:xfrm>
          <a:prstGeom prst="rect">
            <a:avLst/>
          </a:prstGeom>
          <a:noFill/>
        </p:spPr>
        <p:txBody>
          <a:bodyPr anchorCtr="0" anchor="ctr" bIns="0" lIns="0" spcFirstLastPara="1" rIns="0" wrap="square" tIns="0">
            <a:noAutofit/>
          </a:bodyPr>
          <a:lstStyle>
            <a:lvl1pPr lvl="0" algn="ctr">
              <a:lnSpc>
                <a:spcPct val="80000"/>
              </a:lnSpc>
              <a:spcBef>
                <a:spcPts val="0"/>
              </a:spcBef>
              <a:spcAft>
                <a:spcPts val="0"/>
              </a:spcAft>
              <a:buNone/>
              <a:defRPr sz="1400"/>
            </a:lvl1pPr>
            <a:lvl2pPr lvl="1"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
        <p:nvSpPr>
          <p:cNvPr id="175" name="Google Shape;175;p28"/>
          <p:cNvSpPr txBox="1"/>
          <p:nvPr>
            <p:ph idx="5" type="subTitle"/>
          </p:nvPr>
        </p:nvSpPr>
        <p:spPr>
          <a:xfrm>
            <a:off x="3081175" y="4248500"/>
            <a:ext cx="1728000" cy="290100"/>
          </a:xfrm>
          <a:prstGeom prst="rect">
            <a:avLst/>
          </a:prstGeom>
          <a:noFill/>
        </p:spPr>
        <p:txBody>
          <a:bodyPr anchorCtr="0" anchor="ctr" bIns="0" lIns="0" spcFirstLastPara="1" rIns="0" wrap="square" tIns="0">
            <a:noAutofit/>
          </a:bodyPr>
          <a:lstStyle>
            <a:lvl1pPr lvl="0" algn="ctr">
              <a:lnSpc>
                <a:spcPct val="80000"/>
              </a:lnSpc>
              <a:spcBef>
                <a:spcPts val="0"/>
              </a:spcBef>
              <a:spcAft>
                <a:spcPts val="0"/>
              </a:spcAft>
              <a:buNone/>
              <a:defRPr sz="1400"/>
            </a:lvl1pPr>
            <a:lvl2pPr lvl="1"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2pPr>
            <a:lvl3pPr lvl="2"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3pPr>
            <a:lvl4pPr lvl="3"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4pPr>
            <a:lvl5pPr lvl="4"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5pPr>
            <a:lvl6pPr lvl="5"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6pPr>
            <a:lvl7pPr lvl="6"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7pPr>
            <a:lvl8pPr lvl="7"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8pPr>
            <a:lvl9pPr lvl="8" algn="ctr">
              <a:lnSpc>
                <a:spcPct val="80000"/>
              </a:lnSpc>
              <a:spcBef>
                <a:spcPts val="0"/>
              </a:spcBef>
              <a:spcAft>
                <a:spcPts val="0"/>
              </a:spcAft>
              <a:buSzPts val="1600"/>
              <a:buFont typeface="Afacad Flux SemiBold"/>
              <a:buNone/>
              <a:defRPr sz="1600">
                <a:latin typeface="Afacad Flux SemiBold"/>
                <a:ea typeface="Afacad Flux SemiBold"/>
                <a:cs typeface="Afacad Flux SemiBold"/>
                <a:sym typeface="Afacad Flux Semi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176" name="Shape 176"/>
        <p:cNvGrpSpPr/>
        <p:nvPr/>
      </p:nvGrpSpPr>
      <p:grpSpPr>
        <a:xfrm>
          <a:off x="0" y="0"/>
          <a:ext cx="0" cy="0"/>
          <a:chOff x="0" y="0"/>
          <a:chExt cx="0" cy="0"/>
        </a:xfrm>
      </p:grpSpPr>
      <p:sp>
        <p:nvSpPr>
          <p:cNvPr id="177" name="Google Shape;177;p29"/>
          <p:cNvSpPr/>
          <p:nvPr/>
        </p:nvSpPr>
        <p:spPr>
          <a:xfrm>
            <a:off x="262950" y="1852175"/>
            <a:ext cx="2311800" cy="2827500"/>
          </a:xfrm>
          <a:prstGeom prst="roundRect">
            <a:avLst>
              <a:gd fmla="val 16667" name="adj"/>
            </a:avLst>
          </a:prstGeom>
          <a:solidFill>
            <a:schemeClr val="dk2"/>
          </a:solidFill>
          <a:ln>
            <a:noFill/>
          </a:ln>
        </p:spPr>
        <p:txBody>
          <a:bodyPr anchorCtr="0" anchor="ctr" bIns="0" lIns="0" spcFirstLastPara="1" rIns="0" wrap="square" tIns="0">
            <a:noAutofit/>
          </a:bodyPr>
          <a:lstStyle/>
          <a:p>
            <a:pPr indent="0" lvl="0" marL="114300" marR="199571" rtl="0" algn="l">
              <a:spcBef>
                <a:spcPts val="0"/>
              </a:spcBef>
              <a:spcAft>
                <a:spcPts val="0"/>
              </a:spcAft>
              <a:buClr>
                <a:schemeClr val="lt1"/>
              </a:buClr>
              <a:buSzPts val="1100"/>
              <a:buNone/>
            </a:pPr>
            <a:r>
              <a:t/>
            </a:r>
            <a:endParaRPr sz="1200">
              <a:solidFill>
                <a:schemeClr val="lt1"/>
              </a:solidFill>
              <a:latin typeface="Afacad Flux"/>
              <a:ea typeface="Afacad Flux"/>
              <a:cs typeface="Afacad Flux"/>
              <a:sym typeface="Afacad Flux"/>
            </a:endParaRPr>
          </a:p>
        </p:txBody>
      </p:sp>
      <p:sp>
        <p:nvSpPr>
          <p:cNvPr id="178" name="Google Shape;178;p29"/>
          <p:cNvSpPr/>
          <p:nvPr/>
        </p:nvSpPr>
        <p:spPr>
          <a:xfrm>
            <a:off x="2663162" y="3512350"/>
            <a:ext cx="1600200" cy="1171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Afacad Flux Medium"/>
              <a:ea typeface="Afacad Flux Medium"/>
              <a:cs typeface="Afacad Flux Medium"/>
              <a:sym typeface="Afacad Flux Medium"/>
            </a:endParaRPr>
          </a:p>
        </p:txBody>
      </p:sp>
      <p:sp>
        <p:nvSpPr>
          <p:cNvPr id="179" name="Google Shape;179;p29"/>
          <p:cNvSpPr txBox="1"/>
          <p:nvPr>
            <p:ph type="title"/>
          </p:nvPr>
        </p:nvSpPr>
        <p:spPr>
          <a:xfrm>
            <a:off x="143375" y="226075"/>
            <a:ext cx="6471000" cy="12651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3900"/>
              <a:buFont typeface="Afacad Flux"/>
              <a:buNone/>
              <a:defRPr sz="39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80" name="Google Shape;180;p29"/>
          <p:cNvSpPr/>
          <p:nvPr/>
        </p:nvSpPr>
        <p:spPr>
          <a:xfrm flipH="1">
            <a:off x="2663150" y="1852175"/>
            <a:ext cx="1600200" cy="16002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181" name="Google Shape;181;p29"/>
          <p:cNvSpPr txBox="1"/>
          <p:nvPr>
            <p:ph idx="1" type="body"/>
          </p:nvPr>
        </p:nvSpPr>
        <p:spPr>
          <a:xfrm>
            <a:off x="262950" y="1852175"/>
            <a:ext cx="2311800" cy="2840400"/>
          </a:xfrm>
          <a:prstGeom prst="rect">
            <a:avLst/>
          </a:prstGeom>
        </p:spPr>
        <p:txBody>
          <a:bodyPr anchorCtr="0" anchor="t" bIns="274300" lIns="182875" spcFirstLastPara="1" rIns="182875" wrap="square" tIns="365750">
            <a:normAutofit/>
          </a:bodyPr>
          <a:lstStyle>
            <a:lvl1pPr indent="-304800" lvl="0" marL="457200">
              <a:spcBef>
                <a:spcPts val="0"/>
              </a:spcBef>
              <a:spcAft>
                <a:spcPts val="0"/>
              </a:spcAft>
              <a:buClr>
                <a:schemeClr val="lt1"/>
              </a:buClr>
              <a:buSzPts val="1200"/>
              <a:buFont typeface="Afacad Flux"/>
              <a:buChar char="●"/>
              <a:defRPr/>
            </a:lvl1pPr>
            <a:lvl2pPr indent="-304800" lvl="1" marL="914400">
              <a:spcBef>
                <a:spcPts val="0"/>
              </a:spcBef>
              <a:spcAft>
                <a:spcPts val="0"/>
              </a:spcAft>
              <a:buClr>
                <a:schemeClr val="lt1"/>
              </a:buClr>
              <a:buSzPts val="1200"/>
              <a:buFont typeface="Afacad Flux"/>
              <a:buChar char="○"/>
              <a:defRPr/>
            </a:lvl2pPr>
            <a:lvl3pPr indent="-304800" lvl="2" marL="1371600">
              <a:spcBef>
                <a:spcPts val="0"/>
              </a:spcBef>
              <a:spcAft>
                <a:spcPts val="0"/>
              </a:spcAft>
              <a:buClr>
                <a:schemeClr val="lt1"/>
              </a:buClr>
              <a:buSzPts val="1200"/>
              <a:buFont typeface="Afacad Flux"/>
              <a:buChar char="■"/>
              <a:defRPr/>
            </a:lvl3pPr>
            <a:lvl4pPr indent="-304800" lvl="3" marL="1828800">
              <a:spcBef>
                <a:spcPts val="0"/>
              </a:spcBef>
              <a:spcAft>
                <a:spcPts val="0"/>
              </a:spcAft>
              <a:buClr>
                <a:schemeClr val="lt1"/>
              </a:buClr>
              <a:buSzPts val="1200"/>
              <a:buFont typeface="Afacad Flux"/>
              <a:buChar char="●"/>
              <a:defRPr/>
            </a:lvl4pPr>
            <a:lvl5pPr indent="-304800" lvl="4" marL="2286000">
              <a:spcBef>
                <a:spcPts val="0"/>
              </a:spcBef>
              <a:spcAft>
                <a:spcPts val="0"/>
              </a:spcAft>
              <a:buClr>
                <a:schemeClr val="lt1"/>
              </a:buClr>
              <a:buSzPts val="1200"/>
              <a:buFont typeface="Afacad Flux"/>
              <a:buChar char="○"/>
              <a:defRPr/>
            </a:lvl5pPr>
            <a:lvl6pPr indent="-304800" lvl="5" marL="2743200">
              <a:spcBef>
                <a:spcPts val="0"/>
              </a:spcBef>
              <a:spcAft>
                <a:spcPts val="0"/>
              </a:spcAft>
              <a:buClr>
                <a:schemeClr val="lt1"/>
              </a:buClr>
              <a:buSzPts val="1200"/>
              <a:buFont typeface="Afacad Flux"/>
              <a:buChar char="■"/>
              <a:defRPr/>
            </a:lvl6pPr>
            <a:lvl7pPr indent="-304800" lvl="6" marL="3200400">
              <a:spcBef>
                <a:spcPts val="0"/>
              </a:spcBef>
              <a:spcAft>
                <a:spcPts val="0"/>
              </a:spcAft>
              <a:buClr>
                <a:schemeClr val="lt1"/>
              </a:buClr>
              <a:buSzPts val="1200"/>
              <a:buFont typeface="Afacad Flux"/>
              <a:buChar char="●"/>
              <a:defRPr/>
            </a:lvl7pPr>
            <a:lvl8pPr indent="-304800" lvl="7" marL="3657600">
              <a:spcBef>
                <a:spcPts val="0"/>
              </a:spcBef>
              <a:spcAft>
                <a:spcPts val="0"/>
              </a:spcAft>
              <a:buClr>
                <a:schemeClr val="lt1"/>
              </a:buClr>
              <a:buSzPts val="1200"/>
              <a:buFont typeface="Afacad Flux"/>
              <a:buChar char="○"/>
              <a:defRPr/>
            </a:lvl8pPr>
            <a:lvl9pPr indent="-304800" lvl="8" marL="4114800">
              <a:spcBef>
                <a:spcPts val="0"/>
              </a:spcBef>
              <a:spcAft>
                <a:spcPts val="0"/>
              </a:spcAft>
              <a:buClr>
                <a:schemeClr val="lt1"/>
              </a:buClr>
              <a:buSzPts val="1200"/>
              <a:buFont typeface="Afacad Flux"/>
              <a:buChar char="■"/>
              <a:defRPr/>
            </a:lvl9pPr>
          </a:lstStyle>
          <a:p/>
        </p:txBody>
      </p:sp>
      <p:sp>
        <p:nvSpPr>
          <p:cNvPr id="182" name="Google Shape;182;p29"/>
          <p:cNvSpPr/>
          <p:nvPr>
            <p:ph idx="2" type="pic"/>
          </p:nvPr>
        </p:nvSpPr>
        <p:spPr>
          <a:xfrm>
            <a:off x="4424075" y="1895400"/>
            <a:ext cx="4491600" cy="2788200"/>
          </a:xfrm>
          <a:prstGeom prst="roundRect">
            <a:avLst>
              <a:gd fmla="val 15847" name="adj"/>
            </a:avLst>
          </a:prstGeom>
          <a:solidFill>
            <a:schemeClr val="dk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vorite tools">
  <p:cSld name="CUSTOM_4">
    <p:spTree>
      <p:nvGrpSpPr>
        <p:cNvPr id="183" name="Shape 183"/>
        <p:cNvGrpSpPr/>
        <p:nvPr/>
      </p:nvGrpSpPr>
      <p:grpSpPr>
        <a:xfrm>
          <a:off x="0" y="0"/>
          <a:ext cx="0" cy="0"/>
          <a:chOff x="0" y="0"/>
          <a:chExt cx="0" cy="0"/>
        </a:xfrm>
      </p:grpSpPr>
      <p:sp>
        <p:nvSpPr>
          <p:cNvPr id="184" name="Google Shape;184;p30"/>
          <p:cNvSpPr txBox="1"/>
          <p:nvPr>
            <p:ph type="title"/>
          </p:nvPr>
        </p:nvSpPr>
        <p:spPr>
          <a:xfrm>
            <a:off x="137153" y="228600"/>
            <a:ext cx="4387800" cy="1572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85" name="Google Shape;185;p30"/>
          <p:cNvSpPr txBox="1"/>
          <p:nvPr>
            <p:ph idx="1" type="body"/>
          </p:nvPr>
        </p:nvSpPr>
        <p:spPr>
          <a:xfrm>
            <a:off x="481825" y="3510500"/>
            <a:ext cx="1652700" cy="8955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86" name="Google Shape;186;p30"/>
          <p:cNvSpPr txBox="1"/>
          <p:nvPr>
            <p:ph idx="2" type="subTitle"/>
          </p:nvPr>
        </p:nvSpPr>
        <p:spPr>
          <a:xfrm>
            <a:off x="481825" y="2968125"/>
            <a:ext cx="1652700" cy="44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nSpc>
                <a:spcPct val="80000"/>
              </a:lnSpc>
              <a:spcBef>
                <a:spcPts val="0"/>
              </a:spcBef>
              <a:spcAft>
                <a:spcPts val="0"/>
              </a:spcAft>
              <a:buSzPts val="1800"/>
              <a:buNone/>
              <a:defRPr/>
            </a:lvl2pPr>
            <a:lvl3pPr lvl="2">
              <a:lnSpc>
                <a:spcPct val="80000"/>
              </a:lnSpc>
              <a:spcBef>
                <a:spcPts val="0"/>
              </a:spcBef>
              <a:spcAft>
                <a:spcPts val="0"/>
              </a:spcAft>
              <a:buSzPts val="1800"/>
              <a:buNone/>
              <a:defRPr/>
            </a:lvl3pPr>
            <a:lvl4pPr lvl="3">
              <a:lnSpc>
                <a:spcPct val="80000"/>
              </a:lnSpc>
              <a:spcBef>
                <a:spcPts val="0"/>
              </a:spcBef>
              <a:spcAft>
                <a:spcPts val="0"/>
              </a:spcAft>
              <a:buSzPts val="1800"/>
              <a:buNone/>
              <a:defRPr/>
            </a:lvl4pPr>
            <a:lvl5pPr lvl="4">
              <a:lnSpc>
                <a:spcPct val="80000"/>
              </a:lnSpc>
              <a:spcBef>
                <a:spcPts val="0"/>
              </a:spcBef>
              <a:spcAft>
                <a:spcPts val="0"/>
              </a:spcAft>
              <a:buSzPts val="1800"/>
              <a:buNone/>
              <a:defRPr/>
            </a:lvl5pPr>
            <a:lvl6pPr lvl="5">
              <a:lnSpc>
                <a:spcPct val="80000"/>
              </a:lnSpc>
              <a:spcBef>
                <a:spcPts val="0"/>
              </a:spcBef>
              <a:spcAft>
                <a:spcPts val="0"/>
              </a:spcAft>
              <a:buSzPts val="1800"/>
              <a:buNone/>
              <a:defRPr/>
            </a:lvl6pPr>
            <a:lvl7pPr lvl="6">
              <a:lnSpc>
                <a:spcPct val="80000"/>
              </a:lnSpc>
              <a:spcBef>
                <a:spcPts val="0"/>
              </a:spcBef>
              <a:spcAft>
                <a:spcPts val="0"/>
              </a:spcAft>
              <a:buSzPts val="1800"/>
              <a:buNone/>
              <a:defRPr/>
            </a:lvl7pPr>
            <a:lvl8pPr lvl="7">
              <a:lnSpc>
                <a:spcPct val="80000"/>
              </a:lnSpc>
              <a:spcBef>
                <a:spcPts val="0"/>
              </a:spcBef>
              <a:spcAft>
                <a:spcPts val="0"/>
              </a:spcAft>
              <a:buSzPts val="1800"/>
              <a:buNone/>
              <a:defRPr/>
            </a:lvl8pPr>
            <a:lvl9pPr lvl="8">
              <a:lnSpc>
                <a:spcPct val="80000"/>
              </a:lnSpc>
              <a:spcBef>
                <a:spcPts val="0"/>
              </a:spcBef>
              <a:spcAft>
                <a:spcPts val="0"/>
              </a:spcAft>
              <a:buSzPts val="1800"/>
              <a:buNone/>
              <a:defRPr/>
            </a:lvl9pPr>
          </a:lstStyle>
          <a:p/>
        </p:txBody>
      </p:sp>
      <p:sp>
        <p:nvSpPr>
          <p:cNvPr id="187" name="Google Shape;187;p30"/>
          <p:cNvSpPr txBox="1"/>
          <p:nvPr>
            <p:ph idx="3" type="body"/>
          </p:nvPr>
        </p:nvSpPr>
        <p:spPr>
          <a:xfrm>
            <a:off x="4872175" y="1334475"/>
            <a:ext cx="1652700" cy="895500"/>
          </a:xfrm>
          <a:prstGeom prst="rect">
            <a:avLst/>
          </a:prstGeom>
        </p:spPr>
        <p:txBody>
          <a:bodyPr anchorCtr="0" anchor="t" bIns="91425" lIns="0" spcFirstLastPara="1" rIns="91425" wrap="square" tIns="0">
            <a:noAutofit/>
          </a:bodyPr>
          <a:lstStyle>
            <a:lvl1pPr indent="-292100" lvl="0" marL="457200">
              <a:lnSpc>
                <a:spcPct val="100000"/>
              </a:lnSpc>
              <a:spcBef>
                <a:spcPts val="0"/>
              </a:spcBef>
              <a:spcAft>
                <a:spcPts val="0"/>
              </a:spcAft>
              <a:buClr>
                <a:schemeClr val="lt1"/>
              </a:buClr>
              <a:buSzPts val="1000"/>
              <a:buFont typeface="Afacad Flux"/>
              <a:buChar char="●"/>
              <a:defRPr sz="1000"/>
            </a:lvl1pPr>
            <a:lvl2pPr indent="-292100" lvl="1" marL="914400">
              <a:lnSpc>
                <a:spcPct val="100000"/>
              </a:lnSpc>
              <a:spcBef>
                <a:spcPts val="0"/>
              </a:spcBef>
              <a:spcAft>
                <a:spcPts val="0"/>
              </a:spcAft>
              <a:buClr>
                <a:schemeClr val="lt1"/>
              </a:buClr>
              <a:buSzPts val="1000"/>
              <a:buFont typeface="Afacad Flux"/>
              <a:buChar char="○"/>
              <a:defRPr sz="1000"/>
            </a:lvl2pPr>
            <a:lvl3pPr indent="-292100" lvl="2" marL="1371600">
              <a:lnSpc>
                <a:spcPct val="100000"/>
              </a:lnSpc>
              <a:spcBef>
                <a:spcPts val="0"/>
              </a:spcBef>
              <a:spcAft>
                <a:spcPts val="0"/>
              </a:spcAft>
              <a:buClr>
                <a:schemeClr val="lt1"/>
              </a:buClr>
              <a:buSzPts val="1000"/>
              <a:buFont typeface="Afacad Flux"/>
              <a:buChar char="■"/>
              <a:defRPr sz="1000"/>
            </a:lvl3pPr>
            <a:lvl4pPr indent="-292100" lvl="3" marL="1828800">
              <a:lnSpc>
                <a:spcPct val="100000"/>
              </a:lnSpc>
              <a:spcBef>
                <a:spcPts val="0"/>
              </a:spcBef>
              <a:spcAft>
                <a:spcPts val="0"/>
              </a:spcAft>
              <a:buClr>
                <a:schemeClr val="lt1"/>
              </a:buClr>
              <a:buSzPts val="1000"/>
              <a:buFont typeface="Afacad Flux"/>
              <a:buChar char="●"/>
              <a:defRPr sz="1000"/>
            </a:lvl4pPr>
            <a:lvl5pPr indent="-292100" lvl="4" marL="2286000">
              <a:lnSpc>
                <a:spcPct val="100000"/>
              </a:lnSpc>
              <a:spcBef>
                <a:spcPts val="0"/>
              </a:spcBef>
              <a:spcAft>
                <a:spcPts val="0"/>
              </a:spcAft>
              <a:buClr>
                <a:schemeClr val="lt1"/>
              </a:buClr>
              <a:buSzPts val="1000"/>
              <a:buFont typeface="Afacad Flux"/>
              <a:buChar char="○"/>
              <a:defRPr sz="1000"/>
            </a:lvl5pPr>
            <a:lvl6pPr indent="-292100" lvl="5" marL="2743200">
              <a:lnSpc>
                <a:spcPct val="100000"/>
              </a:lnSpc>
              <a:spcBef>
                <a:spcPts val="0"/>
              </a:spcBef>
              <a:spcAft>
                <a:spcPts val="0"/>
              </a:spcAft>
              <a:buClr>
                <a:schemeClr val="lt1"/>
              </a:buClr>
              <a:buSzPts val="1000"/>
              <a:buFont typeface="Afacad Flux"/>
              <a:buChar char="■"/>
              <a:defRPr sz="1000"/>
            </a:lvl6pPr>
            <a:lvl7pPr indent="-292100" lvl="6" marL="3200400">
              <a:lnSpc>
                <a:spcPct val="100000"/>
              </a:lnSpc>
              <a:spcBef>
                <a:spcPts val="0"/>
              </a:spcBef>
              <a:spcAft>
                <a:spcPts val="0"/>
              </a:spcAft>
              <a:buClr>
                <a:schemeClr val="lt1"/>
              </a:buClr>
              <a:buSzPts val="1000"/>
              <a:buFont typeface="Afacad Flux"/>
              <a:buChar char="●"/>
              <a:defRPr sz="1000"/>
            </a:lvl7pPr>
            <a:lvl8pPr indent="-292100" lvl="7" marL="3657600">
              <a:lnSpc>
                <a:spcPct val="100000"/>
              </a:lnSpc>
              <a:spcBef>
                <a:spcPts val="0"/>
              </a:spcBef>
              <a:spcAft>
                <a:spcPts val="0"/>
              </a:spcAft>
              <a:buClr>
                <a:schemeClr val="lt1"/>
              </a:buClr>
              <a:buSzPts val="1000"/>
              <a:buFont typeface="Afacad Flux"/>
              <a:buChar char="○"/>
              <a:defRPr sz="1000"/>
            </a:lvl8pPr>
            <a:lvl9pPr indent="-292100" lvl="8" marL="4114800">
              <a:lnSpc>
                <a:spcPct val="100000"/>
              </a:lnSpc>
              <a:spcBef>
                <a:spcPts val="0"/>
              </a:spcBef>
              <a:spcAft>
                <a:spcPts val="0"/>
              </a:spcAft>
              <a:buClr>
                <a:schemeClr val="lt1"/>
              </a:buClr>
              <a:buSzPts val="1000"/>
              <a:buFont typeface="Afacad Flux"/>
              <a:buChar char="■"/>
              <a:defRPr sz="1000"/>
            </a:lvl9pPr>
          </a:lstStyle>
          <a:p/>
        </p:txBody>
      </p:sp>
      <p:sp>
        <p:nvSpPr>
          <p:cNvPr id="188" name="Google Shape;188;p30"/>
          <p:cNvSpPr txBox="1"/>
          <p:nvPr>
            <p:ph idx="4" type="subTitle"/>
          </p:nvPr>
        </p:nvSpPr>
        <p:spPr>
          <a:xfrm>
            <a:off x="4872175" y="792100"/>
            <a:ext cx="1652700" cy="44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nSpc>
                <a:spcPct val="80000"/>
              </a:lnSpc>
              <a:spcBef>
                <a:spcPts val="0"/>
              </a:spcBef>
              <a:spcAft>
                <a:spcPts val="0"/>
              </a:spcAft>
              <a:buSzPts val="1800"/>
              <a:buNone/>
              <a:defRPr/>
            </a:lvl2pPr>
            <a:lvl3pPr lvl="2">
              <a:lnSpc>
                <a:spcPct val="80000"/>
              </a:lnSpc>
              <a:spcBef>
                <a:spcPts val="0"/>
              </a:spcBef>
              <a:spcAft>
                <a:spcPts val="0"/>
              </a:spcAft>
              <a:buSzPts val="1800"/>
              <a:buNone/>
              <a:defRPr/>
            </a:lvl3pPr>
            <a:lvl4pPr lvl="3">
              <a:lnSpc>
                <a:spcPct val="80000"/>
              </a:lnSpc>
              <a:spcBef>
                <a:spcPts val="0"/>
              </a:spcBef>
              <a:spcAft>
                <a:spcPts val="0"/>
              </a:spcAft>
              <a:buSzPts val="1800"/>
              <a:buNone/>
              <a:defRPr/>
            </a:lvl4pPr>
            <a:lvl5pPr lvl="4">
              <a:lnSpc>
                <a:spcPct val="80000"/>
              </a:lnSpc>
              <a:spcBef>
                <a:spcPts val="0"/>
              </a:spcBef>
              <a:spcAft>
                <a:spcPts val="0"/>
              </a:spcAft>
              <a:buSzPts val="1800"/>
              <a:buNone/>
              <a:defRPr/>
            </a:lvl5pPr>
            <a:lvl6pPr lvl="5">
              <a:lnSpc>
                <a:spcPct val="80000"/>
              </a:lnSpc>
              <a:spcBef>
                <a:spcPts val="0"/>
              </a:spcBef>
              <a:spcAft>
                <a:spcPts val="0"/>
              </a:spcAft>
              <a:buSzPts val="1800"/>
              <a:buNone/>
              <a:defRPr/>
            </a:lvl6pPr>
            <a:lvl7pPr lvl="6">
              <a:lnSpc>
                <a:spcPct val="80000"/>
              </a:lnSpc>
              <a:spcBef>
                <a:spcPts val="0"/>
              </a:spcBef>
              <a:spcAft>
                <a:spcPts val="0"/>
              </a:spcAft>
              <a:buSzPts val="1800"/>
              <a:buNone/>
              <a:defRPr/>
            </a:lvl7pPr>
            <a:lvl8pPr lvl="7">
              <a:lnSpc>
                <a:spcPct val="80000"/>
              </a:lnSpc>
              <a:spcBef>
                <a:spcPts val="0"/>
              </a:spcBef>
              <a:spcAft>
                <a:spcPts val="0"/>
              </a:spcAft>
              <a:buSzPts val="1800"/>
              <a:buNone/>
              <a:defRPr/>
            </a:lvl8pPr>
            <a:lvl9pPr lvl="8">
              <a:lnSpc>
                <a:spcPct val="80000"/>
              </a:lnSpc>
              <a:spcBef>
                <a:spcPts val="0"/>
              </a:spcBef>
              <a:spcAft>
                <a:spcPts val="0"/>
              </a:spcAft>
              <a:buSzPts val="1800"/>
              <a:buNone/>
              <a:defRPr/>
            </a:lvl9pPr>
          </a:lstStyle>
          <a:p/>
        </p:txBody>
      </p:sp>
      <p:sp>
        <p:nvSpPr>
          <p:cNvPr id="189" name="Google Shape;189;p30"/>
          <p:cNvSpPr txBox="1"/>
          <p:nvPr>
            <p:ph idx="5" type="body"/>
          </p:nvPr>
        </p:nvSpPr>
        <p:spPr>
          <a:xfrm>
            <a:off x="7067425" y="3510500"/>
            <a:ext cx="1652700" cy="8955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90" name="Google Shape;190;p30"/>
          <p:cNvSpPr txBox="1"/>
          <p:nvPr>
            <p:ph idx="6" type="subTitle"/>
          </p:nvPr>
        </p:nvSpPr>
        <p:spPr>
          <a:xfrm>
            <a:off x="7067425" y="2968125"/>
            <a:ext cx="1652700" cy="4425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1800"/>
              <a:buNone/>
              <a:defRPr sz="1600">
                <a:latin typeface="Afacad Flux SemiBold"/>
                <a:ea typeface="Afacad Flux SemiBold"/>
                <a:cs typeface="Afacad Flux SemiBold"/>
                <a:sym typeface="Afacad Flux SemiBold"/>
              </a:defRPr>
            </a:lvl1pPr>
            <a:lvl2pPr lvl="1">
              <a:lnSpc>
                <a:spcPct val="80000"/>
              </a:lnSpc>
              <a:spcBef>
                <a:spcPts val="0"/>
              </a:spcBef>
              <a:spcAft>
                <a:spcPts val="0"/>
              </a:spcAft>
              <a:buSzPts val="1800"/>
              <a:buNone/>
              <a:defRPr/>
            </a:lvl2pPr>
            <a:lvl3pPr lvl="2">
              <a:lnSpc>
                <a:spcPct val="80000"/>
              </a:lnSpc>
              <a:spcBef>
                <a:spcPts val="0"/>
              </a:spcBef>
              <a:spcAft>
                <a:spcPts val="0"/>
              </a:spcAft>
              <a:buSzPts val="1800"/>
              <a:buNone/>
              <a:defRPr/>
            </a:lvl3pPr>
            <a:lvl4pPr lvl="3">
              <a:lnSpc>
                <a:spcPct val="80000"/>
              </a:lnSpc>
              <a:spcBef>
                <a:spcPts val="0"/>
              </a:spcBef>
              <a:spcAft>
                <a:spcPts val="0"/>
              </a:spcAft>
              <a:buSzPts val="1800"/>
              <a:buNone/>
              <a:defRPr/>
            </a:lvl4pPr>
            <a:lvl5pPr lvl="4">
              <a:lnSpc>
                <a:spcPct val="80000"/>
              </a:lnSpc>
              <a:spcBef>
                <a:spcPts val="0"/>
              </a:spcBef>
              <a:spcAft>
                <a:spcPts val="0"/>
              </a:spcAft>
              <a:buSzPts val="1800"/>
              <a:buNone/>
              <a:defRPr/>
            </a:lvl5pPr>
            <a:lvl6pPr lvl="5">
              <a:lnSpc>
                <a:spcPct val="80000"/>
              </a:lnSpc>
              <a:spcBef>
                <a:spcPts val="0"/>
              </a:spcBef>
              <a:spcAft>
                <a:spcPts val="0"/>
              </a:spcAft>
              <a:buSzPts val="1800"/>
              <a:buNone/>
              <a:defRPr/>
            </a:lvl6pPr>
            <a:lvl7pPr lvl="6">
              <a:lnSpc>
                <a:spcPct val="80000"/>
              </a:lnSpc>
              <a:spcBef>
                <a:spcPts val="0"/>
              </a:spcBef>
              <a:spcAft>
                <a:spcPts val="0"/>
              </a:spcAft>
              <a:buSzPts val="1800"/>
              <a:buNone/>
              <a:defRPr/>
            </a:lvl7pPr>
            <a:lvl8pPr lvl="7">
              <a:lnSpc>
                <a:spcPct val="80000"/>
              </a:lnSpc>
              <a:spcBef>
                <a:spcPts val="0"/>
              </a:spcBef>
              <a:spcAft>
                <a:spcPts val="0"/>
              </a:spcAft>
              <a:buSzPts val="1800"/>
              <a:buNone/>
              <a:defRPr/>
            </a:lvl8pPr>
            <a:lvl9pPr lvl="8">
              <a:lnSpc>
                <a:spcPct val="80000"/>
              </a:lnSpc>
              <a:spcBef>
                <a:spcPts val="0"/>
              </a:spcBef>
              <a:spcAft>
                <a:spcPts val="0"/>
              </a:spcAft>
              <a:buSzPts val="1800"/>
              <a:buNone/>
              <a:defRPr/>
            </a:lvl9pPr>
          </a:lstStyle>
          <a:p/>
        </p:txBody>
      </p:sp>
      <p:sp>
        <p:nvSpPr>
          <p:cNvPr id="191" name="Google Shape;191;p30"/>
          <p:cNvSpPr/>
          <p:nvPr>
            <p:ph idx="7" type="pic"/>
          </p:nvPr>
        </p:nvSpPr>
        <p:spPr>
          <a:xfrm>
            <a:off x="6806650" y="457200"/>
            <a:ext cx="2093700" cy="2059200"/>
          </a:xfrm>
          <a:prstGeom prst="teardrop">
            <a:avLst>
              <a:gd fmla="val 100000" name="adj"/>
            </a:avLst>
          </a:prstGeom>
          <a:solidFill>
            <a:schemeClr val="dk2"/>
          </a:solidFill>
          <a:ln>
            <a:noFill/>
          </a:ln>
        </p:spPr>
      </p:sp>
      <p:sp>
        <p:nvSpPr>
          <p:cNvPr id="192" name="Google Shape;192;p30"/>
          <p:cNvSpPr/>
          <p:nvPr>
            <p:ph idx="8" type="pic"/>
          </p:nvPr>
        </p:nvSpPr>
        <p:spPr>
          <a:xfrm flipH="1">
            <a:off x="2424900" y="2628875"/>
            <a:ext cx="2093700" cy="2059200"/>
          </a:xfrm>
          <a:prstGeom prst="teardrop">
            <a:avLst>
              <a:gd fmla="val 100000" name="adj"/>
            </a:avLst>
          </a:prstGeom>
          <a:solidFill>
            <a:schemeClr val="dk2"/>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 fact">
  <p:cSld name="CUSTOM_5">
    <p:spTree>
      <p:nvGrpSpPr>
        <p:cNvPr id="193" name="Shape 193"/>
        <p:cNvGrpSpPr/>
        <p:nvPr/>
      </p:nvGrpSpPr>
      <p:grpSpPr>
        <a:xfrm>
          <a:off x="0" y="0"/>
          <a:ext cx="0" cy="0"/>
          <a:chOff x="0" y="0"/>
          <a:chExt cx="0" cy="0"/>
        </a:xfrm>
      </p:grpSpPr>
      <p:sp>
        <p:nvSpPr>
          <p:cNvPr id="194" name="Google Shape;194;p31"/>
          <p:cNvSpPr/>
          <p:nvPr>
            <p:ph idx="2" type="pic"/>
          </p:nvPr>
        </p:nvSpPr>
        <p:spPr>
          <a:xfrm>
            <a:off x="3163800" y="3246950"/>
            <a:ext cx="2816400" cy="1436700"/>
          </a:xfrm>
          <a:prstGeom prst="roundRect">
            <a:avLst>
              <a:gd fmla="val 50000" name="adj"/>
            </a:avLst>
          </a:prstGeom>
          <a:solidFill>
            <a:schemeClr val="dk2"/>
          </a:solidFill>
          <a:ln>
            <a:noFill/>
          </a:ln>
        </p:spPr>
      </p:sp>
      <p:sp>
        <p:nvSpPr>
          <p:cNvPr id="195" name="Google Shape;195;p31"/>
          <p:cNvSpPr txBox="1"/>
          <p:nvPr>
            <p:ph type="title"/>
          </p:nvPr>
        </p:nvSpPr>
        <p:spPr>
          <a:xfrm>
            <a:off x="137150" y="228600"/>
            <a:ext cx="5852100" cy="7404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900"/>
            </a:lvl1pPr>
            <a:lvl2pPr lvl="1">
              <a:lnSpc>
                <a:spcPct val="115000"/>
              </a:lnSpc>
              <a:spcBef>
                <a:spcPts val="0"/>
              </a:spcBef>
              <a:spcAft>
                <a:spcPts val="0"/>
              </a:spcAft>
              <a:buNone/>
              <a:defRPr>
                <a:latin typeface="Afacad Flux SemiBold"/>
                <a:ea typeface="Afacad Flux SemiBold"/>
                <a:cs typeface="Afacad Flux SemiBold"/>
                <a:sym typeface="Afacad Flux SemiBold"/>
              </a:defRPr>
            </a:lvl2pPr>
            <a:lvl3pPr lvl="2">
              <a:lnSpc>
                <a:spcPct val="115000"/>
              </a:lnSpc>
              <a:spcBef>
                <a:spcPts val="0"/>
              </a:spcBef>
              <a:spcAft>
                <a:spcPts val="0"/>
              </a:spcAft>
              <a:buNone/>
              <a:defRPr>
                <a:latin typeface="Afacad Flux SemiBold"/>
                <a:ea typeface="Afacad Flux SemiBold"/>
                <a:cs typeface="Afacad Flux SemiBold"/>
                <a:sym typeface="Afacad Flux SemiBold"/>
              </a:defRPr>
            </a:lvl3pPr>
            <a:lvl4pPr lvl="3">
              <a:lnSpc>
                <a:spcPct val="115000"/>
              </a:lnSpc>
              <a:spcBef>
                <a:spcPts val="0"/>
              </a:spcBef>
              <a:spcAft>
                <a:spcPts val="0"/>
              </a:spcAft>
              <a:buNone/>
              <a:defRPr>
                <a:latin typeface="Afacad Flux SemiBold"/>
                <a:ea typeface="Afacad Flux SemiBold"/>
                <a:cs typeface="Afacad Flux SemiBold"/>
                <a:sym typeface="Afacad Flux SemiBold"/>
              </a:defRPr>
            </a:lvl4pPr>
            <a:lvl5pPr lvl="4">
              <a:lnSpc>
                <a:spcPct val="115000"/>
              </a:lnSpc>
              <a:spcBef>
                <a:spcPts val="0"/>
              </a:spcBef>
              <a:spcAft>
                <a:spcPts val="0"/>
              </a:spcAft>
              <a:buNone/>
              <a:defRPr>
                <a:latin typeface="Afacad Flux SemiBold"/>
                <a:ea typeface="Afacad Flux SemiBold"/>
                <a:cs typeface="Afacad Flux SemiBold"/>
                <a:sym typeface="Afacad Flux SemiBold"/>
              </a:defRPr>
            </a:lvl5pPr>
            <a:lvl6pPr lvl="5">
              <a:lnSpc>
                <a:spcPct val="115000"/>
              </a:lnSpc>
              <a:spcBef>
                <a:spcPts val="0"/>
              </a:spcBef>
              <a:spcAft>
                <a:spcPts val="0"/>
              </a:spcAft>
              <a:buNone/>
              <a:defRPr>
                <a:latin typeface="Afacad Flux SemiBold"/>
                <a:ea typeface="Afacad Flux SemiBold"/>
                <a:cs typeface="Afacad Flux SemiBold"/>
                <a:sym typeface="Afacad Flux SemiBold"/>
              </a:defRPr>
            </a:lvl6pPr>
            <a:lvl7pPr lvl="6">
              <a:lnSpc>
                <a:spcPct val="115000"/>
              </a:lnSpc>
              <a:spcBef>
                <a:spcPts val="0"/>
              </a:spcBef>
              <a:spcAft>
                <a:spcPts val="0"/>
              </a:spcAft>
              <a:buNone/>
              <a:defRPr>
                <a:latin typeface="Afacad Flux SemiBold"/>
                <a:ea typeface="Afacad Flux SemiBold"/>
                <a:cs typeface="Afacad Flux SemiBold"/>
                <a:sym typeface="Afacad Flux SemiBold"/>
              </a:defRPr>
            </a:lvl7pPr>
            <a:lvl8pPr lvl="7">
              <a:lnSpc>
                <a:spcPct val="115000"/>
              </a:lnSpc>
              <a:spcBef>
                <a:spcPts val="0"/>
              </a:spcBef>
              <a:spcAft>
                <a:spcPts val="0"/>
              </a:spcAft>
              <a:buNone/>
              <a:defRPr>
                <a:latin typeface="Afacad Flux SemiBold"/>
                <a:ea typeface="Afacad Flux SemiBold"/>
                <a:cs typeface="Afacad Flux SemiBold"/>
                <a:sym typeface="Afacad Flux SemiBold"/>
              </a:defRPr>
            </a:lvl8pPr>
            <a:lvl9pPr lvl="8">
              <a:lnSpc>
                <a:spcPct val="115000"/>
              </a:lnSpc>
              <a:spcBef>
                <a:spcPts val="0"/>
              </a:spcBef>
              <a:spcAft>
                <a:spcPts val="0"/>
              </a:spcAft>
              <a:buNone/>
              <a:defRPr>
                <a:latin typeface="Afacad Flux SemiBold"/>
                <a:ea typeface="Afacad Flux SemiBold"/>
                <a:cs typeface="Afacad Flux SemiBold"/>
                <a:sym typeface="Afacad Flux SemiBold"/>
              </a:defRPr>
            </a:lvl9pPr>
          </a:lstStyle>
          <a:p/>
        </p:txBody>
      </p:sp>
      <p:sp>
        <p:nvSpPr>
          <p:cNvPr id="196" name="Google Shape;196;p31"/>
          <p:cNvSpPr txBox="1"/>
          <p:nvPr>
            <p:ph idx="1" type="body"/>
          </p:nvPr>
        </p:nvSpPr>
        <p:spPr>
          <a:xfrm>
            <a:off x="549475" y="3350701"/>
            <a:ext cx="2211300" cy="1256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97" name="Google Shape;197;p31"/>
          <p:cNvSpPr txBox="1"/>
          <p:nvPr>
            <p:ph idx="3" type="body"/>
          </p:nvPr>
        </p:nvSpPr>
        <p:spPr>
          <a:xfrm>
            <a:off x="3466350" y="1734051"/>
            <a:ext cx="2211300" cy="1256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2"/>
              </a:buClr>
              <a:buSzPts val="1000"/>
              <a:buFont typeface="Afacad Flux"/>
              <a:buChar char="●"/>
              <a:defRPr sz="1000">
                <a:solidFill>
                  <a:schemeClr val="dk2"/>
                </a:solidFill>
              </a:defRPr>
            </a:lvl1pPr>
            <a:lvl2pPr indent="-292100" lvl="1" marL="914400">
              <a:spcBef>
                <a:spcPts val="0"/>
              </a:spcBef>
              <a:spcAft>
                <a:spcPts val="0"/>
              </a:spcAft>
              <a:buClr>
                <a:schemeClr val="dk2"/>
              </a:buClr>
              <a:buSzPts val="1000"/>
              <a:buFont typeface="Afacad Flux"/>
              <a:buChar char="○"/>
              <a:defRPr sz="1000">
                <a:solidFill>
                  <a:schemeClr val="dk2"/>
                </a:solidFill>
              </a:defRPr>
            </a:lvl2pPr>
            <a:lvl3pPr indent="-292100" lvl="2" marL="1371600">
              <a:spcBef>
                <a:spcPts val="0"/>
              </a:spcBef>
              <a:spcAft>
                <a:spcPts val="0"/>
              </a:spcAft>
              <a:buClr>
                <a:schemeClr val="dk2"/>
              </a:buClr>
              <a:buSzPts val="1000"/>
              <a:buFont typeface="Afacad Flux"/>
              <a:buChar char="■"/>
              <a:defRPr sz="1000">
                <a:solidFill>
                  <a:schemeClr val="dk2"/>
                </a:solidFill>
              </a:defRPr>
            </a:lvl3pPr>
            <a:lvl4pPr indent="-292100" lvl="3" marL="1828800">
              <a:spcBef>
                <a:spcPts val="0"/>
              </a:spcBef>
              <a:spcAft>
                <a:spcPts val="0"/>
              </a:spcAft>
              <a:buClr>
                <a:schemeClr val="dk2"/>
              </a:buClr>
              <a:buSzPts val="1000"/>
              <a:buFont typeface="Afacad Flux"/>
              <a:buChar char="●"/>
              <a:defRPr sz="1000">
                <a:solidFill>
                  <a:schemeClr val="dk2"/>
                </a:solidFill>
              </a:defRPr>
            </a:lvl4pPr>
            <a:lvl5pPr indent="-292100" lvl="4" marL="2286000">
              <a:spcBef>
                <a:spcPts val="0"/>
              </a:spcBef>
              <a:spcAft>
                <a:spcPts val="0"/>
              </a:spcAft>
              <a:buClr>
                <a:schemeClr val="dk2"/>
              </a:buClr>
              <a:buSzPts val="1000"/>
              <a:buFont typeface="Afacad Flux"/>
              <a:buChar char="○"/>
              <a:defRPr sz="1000">
                <a:solidFill>
                  <a:schemeClr val="dk2"/>
                </a:solidFill>
              </a:defRPr>
            </a:lvl5pPr>
            <a:lvl6pPr indent="-292100" lvl="5" marL="2743200">
              <a:spcBef>
                <a:spcPts val="0"/>
              </a:spcBef>
              <a:spcAft>
                <a:spcPts val="0"/>
              </a:spcAft>
              <a:buClr>
                <a:schemeClr val="dk2"/>
              </a:buClr>
              <a:buSzPts val="1000"/>
              <a:buFont typeface="Afacad Flux"/>
              <a:buChar char="■"/>
              <a:defRPr sz="1000">
                <a:solidFill>
                  <a:schemeClr val="dk2"/>
                </a:solidFill>
              </a:defRPr>
            </a:lvl6pPr>
            <a:lvl7pPr indent="-292100" lvl="6" marL="3200400">
              <a:spcBef>
                <a:spcPts val="0"/>
              </a:spcBef>
              <a:spcAft>
                <a:spcPts val="0"/>
              </a:spcAft>
              <a:buClr>
                <a:schemeClr val="dk2"/>
              </a:buClr>
              <a:buSzPts val="1000"/>
              <a:buFont typeface="Afacad Flux"/>
              <a:buChar char="●"/>
              <a:defRPr sz="1000">
                <a:solidFill>
                  <a:schemeClr val="dk2"/>
                </a:solidFill>
              </a:defRPr>
            </a:lvl7pPr>
            <a:lvl8pPr indent="-292100" lvl="7" marL="3657600">
              <a:spcBef>
                <a:spcPts val="0"/>
              </a:spcBef>
              <a:spcAft>
                <a:spcPts val="0"/>
              </a:spcAft>
              <a:buClr>
                <a:schemeClr val="dk2"/>
              </a:buClr>
              <a:buSzPts val="1000"/>
              <a:buFont typeface="Afacad Flux"/>
              <a:buChar char="○"/>
              <a:defRPr sz="1000">
                <a:solidFill>
                  <a:schemeClr val="dk2"/>
                </a:solidFill>
              </a:defRPr>
            </a:lvl8pPr>
            <a:lvl9pPr indent="-292100" lvl="8" marL="4114800">
              <a:spcBef>
                <a:spcPts val="0"/>
              </a:spcBef>
              <a:spcAft>
                <a:spcPts val="0"/>
              </a:spcAft>
              <a:buClr>
                <a:schemeClr val="dk2"/>
              </a:buClr>
              <a:buSzPts val="1000"/>
              <a:buFont typeface="Afacad Flux"/>
              <a:buChar char="■"/>
              <a:defRPr sz="1000">
                <a:solidFill>
                  <a:schemeClr val="dk2"/>
                </a:solidFill>
              </a:defRPr>
            </a:lvl9pPr>
          </a:lstStyle>
          <a:p/>
        </p:txBody>
      </p:sp>
      <p:sp>
        <p:nvSpPr>
          <p:cNvPr id="198" name="Google Shape;198;p31"/>
          <p:cNvSpPr txBox="1"/>
          <p:nvPr>
            <p:ph idx="4" type="body"/>
          </p:nvPr>
        </p:nvSpPr>
        <p:spPr>
          <a:xfrm>
            <a:off x="6383225" y="3350701"/>
            <a:ext cx="2211300" cy="1256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Afacad Flux"/>
              <a:buChar char="●"/>
              <a:defRPr sz="1000"/>
            </a:lvl1pPr>
            <a:lvl2pPr indent="-292100" lvl="1" marL="914400">
              <a:spcBef>
                <a:spcPts val="0"/>
              </a:spcBef>
              <a:spcAft>
                <a:spcPts val="0"/>
              </a:spcAft>
              <a:buClr>
                <a:schemeClr val="lt1"/>
              </a:buClr>
              <a:buSzPts val="1000"/>
              <a:buFont typeface="Afacad Flux"/>
              <a:buChar char="○"/>
              <a:defRPr sz="1000"/>
            </a:lvl2pPr>
            <a:lvl3pPr indent="-292100" lvl="2" marL="1371600">
              <a:spcBef>
                <a:spcPts val="0"/>
              </a:spcBef>
              <a:spcAft>
                <a:spcPts val="0"/>
              </a:spcAft>
              <a:buClr>
                <a:schemeClr val="lt1"/>
              </a:buClr>
              <a:buSzPts val="1000"/>
              <a:buFont typeface="Afacad Flux"/>
              <a:buChar char="■"/>
              <a:defRPr sz="1000"/>
            </a:lvl3pPr>
            <a:lvl4pPr indent="-292100" lvl="3" marL="1828800">
              <a:spcBef>
                <a:spcPts val="0"/>
              </a:spcBef>
              <a:spcAft>
                <a:spcPts val="0"/>
              </a:spcAft>
              <a:buClr>
                <a:schemeClr val="lt1"/>
              </a:buClr>
              <a:buSzPts val="1000"/>
              <a:buFont typeface="Afacad Flux"/>
              <a:buChar char="●"/>
              <a:defRPr sz="1000"/>
            </a:lvl4pPr>
            <a:lvl5pPr indent="-292100" lvl="4" marL="2286000">
              <a:spcBef>
                <a:spcPts val="0"/>
              </a:spcBef>
              <a:spcAft>
                <a:spcPts val="0"/>
              </a:spcAft>
              <a:buClr>
                <a:schemeClr val="lt1"/>
              </a:buClr>
              <a:buSzPts val="1000"/>
              <a:buFont typeface="Afacad Flux"/>
              <a:buChar char="○"/>
              <a:defRPr sz="1000"/>
            </a:lvl5pPr>
            <a:lvl6pPr indent="-292100" lvl="5" marL="2743200">
              <a:spcBef>
                <a:spcPts val="0"/>
              </a:spcBef>
              <a:spcAft>
                <a:spcPts val="0"/>
              </a:spcAft>
              <a:buClr>
                <a:schemeClr val="lt1"/>
              </a:buClr>
              <a:buSzPts val="1000"/>
              <a:buFont typeface="Afacad Flux"/>
              <a:buChar char="■"/>
              <a:defRPr sz="1000"/>
            </a:lvl6pPr>
            <a:lvl7pPr indent="-292100" lvl="6" marL="3200400">
              <a:spcBef>
                <a:spcPts val="0"/>
              </a:spcBef>
              <a:spcAft>
                <a:spcPts val="0"/>
              </a:spcAft>
              <a:buClr>
                <a:schemeClr val="lt1"/>
              </a:buClr>
              <a:buSzPts val="1000"/>
              <a:buFont typeface="Afacad Flux"/>
              <a:buChar char="●"/>
              <a:defRPr sz="1000"/>
            </a:lvl7pPr>
            <a:lvl8pPr indent="-292100" lvl="7" marL="3657600">
              <a:spcBef>
                <a:spcPts val="0"/>
              </a:spcBef>
              <a:spcAft>
                <a:spcPts val="0"/>
              </a:spcAft>
              <a:buClr>
                <a:schemeClr val="lt1"/>
              </a:buClr>
              <a:buSzPts val="1000"/>
              <a:buFont typeface="Afacad Flux"/>
              <a:buChar char="○"/>
              <a:defRPr sz="1000"/>
            </a:lvl8pPr>
            <a:lvl9pPr indent="-292100" lvl="8" marL="4114800">
              <a:spcBef>
                <a:spcPts val="0"/>
              </a:spcBef>
              <a:spcAft>
                <a:spcPts val="0"/>
              </a:spcAft>
              <a:buClr>
                <a:schemeClr val="lt1"/>
              </a:buClr>
              <a:buSzPts val="1000"/>
              <a:buFont typeface="Afacad Flux"/>
              <a:buChar char="■"/>
              <a:defRPr sz="1000"/>
            </a:lvl9pPr>
          </a:lstStyle>
          <a:p/>
        </p:txBody>
      </p:sp>
      <p:sp>
        <p:nvSpPr>
          <p:cNvPr id="199" name="Google Shape;199;p31"/>
          <p:cNvSpPr txBox="1"/>
          <p:nvPr>
            <p:ph idx="5" type="subTitle"/>
          </p:nvPr>
        </p:nvSpPr>
        <p:spPr>
          <a:xfrm>
            <a:off x="555175" y="2986800"/>
            <a:ext cx="2211300" cy="257100"/>
          </a:xfrm>
          <a:prstGeom prst="rect">
            <a:avLst/>
          </a:prstGeom>
        </p:spPr>
        <p:txBody>
          <a:bodyPr anchorCtr="0" anchor="t" bIns="0" lIns="0" spcFirstLastPara="1" rIns="0" wrap="square" tIns="0">
            <a:noAutofit/>
          </a:bodyPr>
          <a:lstStyle>
            <a:lvl1pPr lvl="0">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1pPr>
            <a:lvl2pPr lvl="1">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2pPr>
            <a:lvl3pPr lvl="2">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3pPr>
            <a:lvl4pPr lvl="3">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4pPr>
            <a:lvl5pPr lvl="4">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5pPr>
            <a:lvl6pPr lvl="5">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6pPr>
            <a:lvl7pPr lvl="6">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7pPr>
            <a:lvl8pPr lvl="7">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8pPr>
            <a:lvl9pPr lvl="8">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9pPr>
          </a:lstStyle>
          <a:p/>
        </p:txBody>
      </p:sp>
      <p:sp>
        <p:nvSpPr>
          <p:cNvPr id="200" name="Google Shape;200;p31"/>
          <p:cNvSpPr txBox="1"/>
          <p:nvPr>
            <p:ph idx="6" type="subTitle"/>
          </p:nvPr>
        </p:nvSpPr>
        <p:spPr>
          <a:xfrm>
            <a:off x="3473338" y="1372065"/>
            <a:ext cx="2211300" cy="257100"/>
          </a:xfrm>
          <a:prstGeom prst="rect">
            <a:avLst/>
          </a:prstGeom>
        </p:spPr>
        <p:txBody>
          <a:bodyPr anchorCtr="0" anchor="t" bIns="0" lIns="0" spcFirstLastPara="1" rIns="0" wrap="square" tIns="0">
            <a:noAutofit/>
          </a:bodyPr>
          <a:lstStyle>
            <a:lvl1pPr lvl="0">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1pPr>
            <a:lvl2pPr lvl="1">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2pPr>
            <a:lvl3pPr lvl="2">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3pPr>
            <a:lvl4pPr lvl="3">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4pPr>
            <a:lvl5pPr lvl="4">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5pPr>
            <a:lvl6pPr lvl="5">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6pPr>
            <a:lvl7pPr lvl="6">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7pPr>
            <a:lvl8pPr lvl="7">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8pPr>
            <a:lvl9pPr lvl="8">
              <a:spcBef>
                <a:spcPts val="0"/>
              </a:spcBef>
              <a:spcAft>
                <a:spcPts val="0"/>
              </a:spcAft>
              <a:buClr>
                <a:schemeClr val="dk2"/>
              </a:buClr>
              <a:buSzPts val="1400"/>
              <a:buFont typeface="Afacad Flux SemiBold"/>
              <a:buNone/>
              <a:defRPr sz="1400">
                <a:solidFill>
                  <a:schemeClr val="dk2"/>
                </a:solidFill>
                <a:latin typeface="Afacad Flux SemiBold"/>
                <a:ea typeface="Afacad Flux SemiBold"/>
                <a:cs typeface="Afacad Flux SemiBold"/>
                <a:sym typeface="Afacad Flux SemiBold"/>
              </a:defRPr>
            </a:lvl9pPr>
          </a:lstStyle>
          <a:p/>
        </p:txBody>
      </p:sp>
      <p:sp>
        <p:nvSpPr>
          <p:cNvPr id="201" name="Google Shape;201;p31"/>
          <p:cNvSpPr txBox="1"/>
          <p:nvPr>
            <p:ph idx="7" type="subTitle"/>
          </p:nvPr>
        </p:nvSpPr>
        <p:spPr>
          <a:xfrm>
            <a:off x="6391513" y="2989840"/>
            <a:ext cx="2211300" cy="257100"/>
          </a:xfrm>
          <a:prstGeom prst="rect">
            <a:avLst/>
          </a:prstGeom>
        </p:spPr>
        <p:txBody>
          <a:bodyPr anchorCtr="0" anchor="t" bIns="0" lIns="0" spcFirstLastPara="1" rIns="0" wrap="square" tIns="0">
            <a:noAutofit/>
          </a:bodyPr>
          <a:lstStyle>
            <a:lvl1pPr lvl="0">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1pPr>
            <a:lvl2pPr lvl="1">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2pPr>
            <a:lvl3pPr lvl="2">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3pPr>
            <a:lvl4pPr lvl="3">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4pPr>
            <a:lvl5pPr lvl="4">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5pPr>
            <a:lvl6pPr lvl="5">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6pPr>
            <a:lvl7pPr lvl="6">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7pPr>
            <a:lvl8pPr lvl="7">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8pPr>
            <a:lvl9pPr lvl="8">
              <a:spcBef>
                <a:spcPts val="0"/>
              </a:spcBef>
              <a:spcAft>
                <a:spcPts val="0"/>
              </a:spcAft>
              <a:buSzPts val="1400"/>
              <a:buFont typeface="Afacad Flux SemiBold"/>
              <a:buNone/>
              <a:defRPr sz="1400">
                <a:latin typeface="Afacad Flux SemiBold"/>
                <a:ea typeface="Afacad Flux SemiBold"/>
                <a:cs typeface="Afacad Flux SemiBold"/>
                <a:sym typeface="Afacad Flux SemiBold"/>
              </a:defRPr>
            </a:lvl9pPr>
          </a:lstStyle>
          <a:p/>
        </p:txBody>
      </p:sp>
      <p:sp>
        <p:nvSpPr>
          <p:cNvPr id="202" name="Google Shape;202;p31"/>
          <p:cNvSpPr/>
          <p:nvPr>
            <p:ph idx="8" type="pic"/>
          </p:nvPr>
        </p:nvSpPr>
        <p:spPr>
          <a:xfrm>
            <a:off x="228600" y="1111975"/>
            <a:ext cx="2816400" cy="1492800"/>
          </a:xfrm>
          <a:prstGeom prst="roundRect">
            <a:avLst>
              <a:gd fmla="val 50000" name="adj"/>
            </a:avLst>
          </a:prstGeom>
          <a:solidFill>
            <a:schemeClr val="dk2"/>
          </a:solidFill>
          <a:ln>
            <a:noFill/>
          </a:ln>
        </p:spPr>
      </p:sp>
      <p:sp>
        <p:nvSpPr>
          <p:cNvPr id="203" name="Google Shape;203;p31"/>
          <p:cNvSpPr/>
          <p:nvPr>
            <p:ph idx="9" type="pic"/>
          </p:nvPr>
        </p:nvSpPr>
        <p:spPr>
          <a:xfrm>
            <a:off x="6099000" y="1111975"/>
            <a:ext cx="2816400" cy="1492800"/>
          </a:xfrm>
          <a:prstGeom prst="roundRect">
            <a:avLst>
              <a:gd fmla="val 50000" name="adj"/>
            </a:avLst>
          </a:prstGeom>
          <a:solidFill>
            <a:schemeClr val="dk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
    <p:bg>
      <p:bgPr>
        <a:solidFill>
          <a:schemeClr val="accent5"/>
        </a:solidFill>
      </p:bgPr>
    </p:bg>
    <p:spTree>
      <p:nvGrpSpPr>
        <p:cNvPr id="204" name="Shape 204"/>
        <p:cNvGrpSpPr/>
        <p:nvPr/>
      </p:nvGrpSpPr>
      <p:grpSpPr>
        <a:xfrm>
          <a:off x="0" y="0"/>
          <a:ext cx="0" cy="0"/>
          <a:chOff x="0" y="0"/>
          <a:chExt cx="0" cy="0"/>
        </a:xfrm>
      </p:grpSpPr>
      <p:sp>
        <p:nvSpPr>
          <p:cNvPr id="205" name="Google Shape;205;p32"/>
          <p:cNvSpPr/>
          <p:nvPr/>
        </p:nvSpPr>
        <p:spPr>
          <a:xfrm flipH="1" rot="10800000">
            <a:off x="225325" y="225450"/>
            <a:ext cx="6483000" cy="3256800"/>
          </a:xfrm>
          <a:prstGeom prst="round1Rect">
            <a:avLst>
              <a:gd fmla="val 1638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206" name="Google Shape;206;p32"/>
          <p:cNvSpPr/>
          <p:nvPr/>
        </p:nvSpPr>
        <p:spPr>
          <a:xfrm flipH="1">
            <a:off x="5600700" y="3575950"/>
            <a:ext cx="1108200" cy="110820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207" name="Google Shape;207;p32"/>
          <p:cNvSpPr/>
          <p:nvPr/>
        </p:nvSpPr>
        <p:spPr>
          <a:xfrm>
            <a:off x="6802800" y="228600"/>
            <a:ext cx="2112600" cy="4455600"/>
          </a:xfrm>
          <a:prstGeom prst="roundRect">
            <a:avLst>
              <a:gd fmla="val 3286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chemeClr val="lt1"/>
              </a:solidFill>
              <a:latin typeface="Afacad Flux Medium"/>
              <a:ea typeface="Afacad Flux Medium"/>
              <a:cs typeface="Afacad Flux Medium"/>
              <a:sym typeface="Afacad Flux Medium"/>
            </a:endParaRPr>
          </a:p>
        </p:txBody>
      </p:sp>
      <p:sp>
        <p:nvSpPr>
          <p:cNvPr id="208" name="Google Shape;208;p32"/>
          <p:cNvSpPr txBox="1"/>
          <p:nvPr>
            <p:ph type="title"/>
          </p:nvPr>
        </p:nvSpPr>
        <p:spPr>
          <a:xfrm>
            <a:off x="462225" y="493150"/>
            <a:ext cx="5944800" cy="15735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7200">
                <a:solidFill>
                  <a:schemeClr val="accent1"/>
                </a:solidFill>
                <a:latin typeface="Afacad Flux Medium"/>
                <a:ea typeface="Afacad Flux Medium"/>
                <a:cs typeface="Afacad Flux Medium"/>
                <a:sym typeface="Afacad Flux Medium"/>
              </a:defRPr>
            </a:lvl1pPr>
            <a:lvl2pPr lvl="1">
              <a:lnSpc>
                <a:spcPct val="115000"/>
              </a:lnSpc>
              <a:spcBef>
                <a:spcPts val="0"/>
              </a:spcBef>
              <a:spcAft>
                <a:spcPts val="0"/>
              </a:spcAft>
              <a:buNone/>
              <a:defRPr sz="7200">
                <a:solidFill>
                  <a:schemeClr val="accent1"/>
                </a:solidFill>
              </a:defRPr>
            </a:lvl2pPr>
            <a:lvl3pPr lvl="2">
              <a:lnSpc>
                <a:spcPct val="115000"/>
              </a:lnSpc>
              <a:spcBef>
                <a:spcPts val="0"/>
              </a:spcBef>
              <a:spcAft>
                <a:spcPts val="0"/>
              </a:spcAft>
              <a:buNone/>
              <a:defRPr sz="7200">
                <a:solidFill>
                  <a:schemeClr val="accent1"/>
                </a:solidFill>
              </a:defRPr>
            </a:lvl3pPr>
            <a:lvl4pPr lvl="3">
              <a:lnSpc>
                <a:spcPct val="115000"/>
              </a:lnSpc>
              <a:spcBef>
                <a:spcPts val="0"/>
              </a:spcBef>
              <a:spcAft>
                <a:spcPts val="0"/>
              </a:spcAft>
              <a:buNone/>
              <a:defRPr sz="7200">
                <a:solidFill>
                  <a:schemeClr val="accent1"/>
                </a:solidFill>
              </a:defRPr>
            </a:lvl4pPr>
            <a:lvl5pPr lvl="4">
              <a:lnSpc>
                <a:spcPct val="115000"/>
              </a:lnSpc>
              <a:spcBef>
                <a:spcPts val="0"/>
              </a:spcBef>
              <a:spcAft>
                <a:spcPts val="0"/>
              </a:spcAft>
              <a:buNone/>
              <a:defRPr sz="7200">
                <a:solidFill>
                  <a:schemeClr val="accent1"/>
                </a:solidFill>
              </a:defRPr>
            </a:lvl5pPr>
            <a:lvl6pPr lvl="5">
              <a:lnSpc>
                <a:spcPct val="115000"/>
              </a:lnSpc>
              <a:spcBef>
                <a:spcPts val="0"/>
              </a:spcBef>
              <a:spcAft>
                <a:spcPts val="0"/>
              </a:spcAft>
              <a:buNone/>
              <a:defRPr sz="7200">
                <a:solidFill>
                  <a:schemeClr val="accent1"/>
                </a:solidFill>
              </a:defRPr>
            </a:lvl6pPr>
            <a:lvl7pPr lvl="6">
              <a:lnSpc>
                <a:spcPct val="115000"/>
              </a:lnSpc>
              <a:spcBef>
                <a:spcPts val="0"/>
              </a:spcBef>
              <a:spcAft>
                <a:spcPts val="0"/>
              </a:spcAft>
              <a:buNone/>
              <a:defRPr sz="7200">
                <a:solidFill>
                  <a:schemeClr val="accent1"/>
                </a:solidFill>
              </a:defRPr>
            </a:lvl7pPr>
            <a:lvl8pPr lvl="7">
              <a:lnSpc>
                <a:spcPct val="115000"/>
              </a:lnSpc>
              <a:spcBef>
                <a:spcPts val="0"/>
              </a:spcBef>
              <a:spcAft>
                <a:spcPts val="0"/>
              </a:spcAft>
              <a:buNone/>
              <a:defRPr sz="7200">
                <a:solidFill>
                  <a:schemeClr val="accent1"/>
                </a:solidFill>
              </a:defRPr>
            </a:lvl8pPr>
            <a:lvl9pPr lvl="8">
              <a:lnSpc>
                <a:spcPct val="115000"/>
              </a:lnSpc>
              <a:spcBef>
                <a:spcPts val="0"/>
              </a:spcBef>
              <a:spcAft>
                <a:spcPts val="0"/>
              </a:spcAft>
              <a:buNone/>
              <a:defRPr sz="7200">
                <a:solidFill>
                  <a:schemeClr val="accent1"/>
                </a:solidFill>
              </a:defRPr>
            </a:lvl9pPr>
          </a:lstStyle>
          <a:p/>
        </p:txBody>
      </p:sp>
      <p:sp>
        <p:nvSpPr>
          <p:cNvPr id="209" name="Google Shape;209;p32"/>
          <p:cNvSpPr txBox="1"/>
          <p:nvPr>
            <p:ph idx="1" type="subTitle"/>
          </p:nvPr>
        </p:nvSpPr>
        <p:spPr>
          <a:xfrm>
            <a:off x="467375" y="2472638"/>
            <a:ext cx="5557200" cy="668700"/>
          </a:xfrm>
          <a:prstGeom prst="rect">
            <a:avLst/>
          </a:prstGeom>
        </p:spPr>
        <p:txBody>
          <a:bodyPr anchorCtr="0" anchor="b" bIns="0" lIns="0" spcFirstLastPara="1" rIns="0" wrap="square" tIns="0">
            <a:noAutofit/>
          </a:bodyPr>
          <a:lstStyle>
            <a:lvl1pPr lvl="0">
              <a:spcBef>
                <a:spcPts val="0"/>
              </a:spcBef>
              <a:spcAft>
                <a:spcPts val="0"/>
              </a:spcAft>
              <a:buClr>
                <a:schemeClr val="dk2"/>
              </a:buClr>
              <a:buSzPts val="1800"/>
              <a:buFont typeface="Afacad Flux"/>
              <a:buNone/>
              <a:defRPr>
                <a:solidFill>
                  <a:schemeClr val="dk2"/>
                </a:solidFill>
                <a:latin typeface="Afacad Flux"/>
                <a:ea typeface="Afacad Flux"/>
                <a:cs typeface="Afacad Flux"/>
                <a:sym typeface="Afacad Flux"/>
              </a:defRPr>
            </a:lvl1pPr>
            <a:lvl2pPr lvl="1">
              <a:spcBef>
                <a:spcPts val="0"/>
              </a:spcBef>
              <a:spcAft>
                <a:spcPts val="0"/>
              </a:spcAft>
              <a:buClr>
                <a:schemeClr val="dk2"/>
              </a:buClr>
              <a:buSzPts val="1800"/>
              <a:buNone/>
              <a:defRPr>
                <a:solidFill>
                  <a:schemeClr val="dk2"/>
                </a:solidFill>
              </a:defRPr>
            </a:lvl2pPr>
            <a:lvl3pPr lvl="2">
              <a:spcBef>
                <a:spcPts val="0"/>
              </a:spcBef>
              <a:spcAft>
                <a:spcPts val="0"/>
              </a:spcAft>
              <a:buClr>
                <a:schemeClr val="dk2"/>
              </a:buClr>
              <a:buSzPts val="1800"/>
              <a:buNone/>
              <a:defRPr>
                <a:solidFill>
                  <a:schemeClr val="dk2"/>
                </a:solidFill>
              </a:defRPr>
            </a:lvl3pPr>
            <a:lvl4pPr lvl="3">
              <a:spcBef>
                <a:spcPts val="0"/>
              </a:spcBef>
              <a:spcAft>
                <a:spcPts val="0"/>
              </a:spcAft>
              <a:buClr>
                <a:schemeClr val="dk2"/>
              </a:buClr>
              <a:buSzPts val="1800"/>
              <a:buNone/>
              <a:defRPr>
                <a:solidFill>
                  <a:schemeClr val="dk2"/>
                </a:solidFill>
              </a:defRPr>
            </a:lvl4pPr>
            <a:lvl5pPr lvl="4">
              <a:spcBef>
                <a:spcPts val="0"/>
              </a:spcBef>
              <a:spcAft>
                <a:spcPts val="0"/>
              </a:spcAft>
              <a:buClr>
                <a:schemeClr val="dk2"/>
              </a:buClr>
              <a:buSzPts val="1800"/>
              <a:buNone/>
              <a:defRPr>
                <a:solidFill>
                  <a:schemeClr val="dk2"/>
                </a:solidFill>
              </a:defRPr>
            </a:lvl5pPr>
            <a:lvl6pPr lvl="5">
              <a:spcBef>
                <a:spcPts val="0"/>
              </a:spcBef>
              <a:spcAft>
                <a:spcPts val="0"/>
              </a:spcAft>
              <a:buClr>
                <a:schemeClr val="dk2"/>
              </a:buClr>
              <a:buSzPts val="1800"/>
              <a:buNone/>
              <a:defRPr>
                <a:solidFill>
                  <a:schemeClr val="dk2"/>
                </a:solidFill>
              </a:defRPr>
            </a:lvl6pPr>
            <a:lvl7pPr lvl="6">
              <a:spcBef>
                <a:spcPts val="0"/>
              </a:spcBef>
              <a:spcAft>
                <a:spcPts val="0"/>
              </a:spcAft>
              <a:buClr>
                <a:schemeClr val="dk2"/>
              </a:buClr>
              <a:buSzPts val="1800"/>
              <a:buNone/>
              <a:defRPr>
                <a:solidFill>
                  <a:schemeClr val="dk2"/>
                </a:solidFill>
              </a:defRPr>
            </a:lvl7pPr>
            <a:lvl8pPr lvl="7">
              <a:spcBef>
                <a:spcPts val="0"/>
              </a:spcBef>
              <a:spcAft>
                <a:spcPts val="0"/>
              </a:spcAft>
              <a:buClr>
                <a:schemeClr val="dk2"/>
              </a:buClr>
              <a:buSzPts val="1800"/>
              <a:buNone/>
              <a:defRPr>
                <a:solidFill>
                  <a:schemeClr val="dk2"/>
                </a:solidFill>
              </a:defRPr>
            </a:lvl8pPr>
            <a:lvl9pPr lvl="8">
              <a:spcBef>
                <a:spcPts val="0"/>
              </a:spcBef>
              <a:spcAft>
                <a:spcPts val="0"/>
              </a:spcAft>
              <a:buClr>
                <a:schemeClr val="dk2"/>
              </a:buClr>
              <a:buSzPts val="1800"/>
              <a:buNone/>
              <a:defRPr>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ALT 2">
  <p:cSld name="CUSTOM_2">
    <p:spTree>
      <p:nvGrpSpPr>
        <p:cNvPr id="210" name="Shape 210"/>
        <p:cNvGrpSpPr/>
        <p:nvPr/>
      </p:nvGrpSpPr>
      <p:grpSpPr>
        <a:xfrm>
          <a:off x="0" y="0"/>
          <a:ext cx="0" cy="0"/>
          <a:chOff x="0" y="0"/>
          <a:chExt cx="0" cy="0"/>
        </a:xfrm>
      </p:grpSpPr>
      <p:pic>
        <p:nvPicPr>
          <p:cNvPr descr="A mountain range reflected on a river. " id="211" name="Google Shape;211;p33"/>
          <p:cNvPicPr preferRelativeResize="0"/>
          <p:nvPr/>
        </p:nvPicPr>
        <p:blipFill rotWithShape="1">
          <a:blip r:embed="rId2">
            <a:alphaModFix/>
          </a:blip>
          <a:srcRect b="0" l="258" r="258" t="0"/>
          <a:stretch/>
        </p:blipFill>
        <p:spPr>
          <a:xfrm>
            <a:off x="1327205" y="0"/>
            <a:ext cx="7802880" cy="5143502"/>
          </a:xfrm>
          <a:prstGeom prst="rect">
            <a:avLst/>
          </a:prstGeom>
          <a:noFill/>
          <a:ln>
            <a:noFill/>
          </a:ln>
        </p:spPr>
      </p:pic>
      <p:grpSp>
        <p:nvGrpSpPr>
          <p:cNvPr id="212" name="Google Shape;212;p33"/>
          <p:cNvGrpSpPr/>
          <p:nvPr/>
        </p:nvGrpSpPr>
        <p:grpSpPr>
          <a:xfrm>
            <a:off x="-13905" y="-1783804"/>
            <a:ext cx="10953439" cy="6927293"/>
            <a:chOff x="0" y="-1705500"/>
            <a:chExt cx="10871900" cy="6852600"/>
          </a:xfrm>
        </p:grpSpPr>
        <p:sp>
          <p:nvSpPr>
            <p:cNvPr id="213" name="Google Shape;213;p33"/>
            <p:cNvSpPr/>
            <p:nvPr/>
          </p:nvSpPr>
          <p:spPr>
            <a:xfrm>
              <a:off x="0" y="0"/>
              <a:ext cx="574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4" name="Google Shape;214;p33"/>
            <p:cNvSpPr/>
            <p:nvPr/>
          </p:nvSpPr>
          <p:spPr>
            <a:xfrm rot="5400000">
              <a:off x="7437975" y="-1705200"/>
              <a:ext cx="3410700" cy="3410100"/>
            </a:xfrm>
            <a:prstGeom prst="pie">
              <a:avLst>
                <a:gd fmla="val 21598135" name="adj1"/>
                <a:gd fmla="val 5402975"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5" name="Google Shape;215;p33"/>
            <p:cNvSpPr/>
            <p:nvPr/>
          </p:nvSpPr>
          <p:spPr>
            <a:xfrm rot="5400000">
              <a:off x="7430300" y="1705500"/>
              <a:ext cx="3441900" cy="3441300"/>
            </a:xfrm>
            <a:prstGeom prst="pie">
              <a:avLst>
                <a:gd fmla="val 0" name="adj1"/>
                <a:gd fmla="val 1078670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6" name="Google Shape;216;p33"/>
            <p:cNvSpPr/>
            <p:nvPr/>
          </p:nvSpPr>
          <p:spPr>
            <a:xfrm flipH="1" rot="-5400000">
              <a:off x="4020200" y="-1705200"/>
              <a:ext cx="3410700" cy="3410100"/>
            </a:xfrm>
            <a:prstGeom prst="pie">
              <a:avLst>
                <a:gd fmla="val 21598135" name="adj1"/>
                <a:gd fmla="val 5402975"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217" name="Google Shape;217;p33"/>
            <p:cNvSpPr/>
            <p:nvPr/>
          </p:nvSpPr>
          <p:spPr>
            <a:xfrm flipH="1" rot="-5400000">
              <a:off x="3996675" y="1705500"/>
              <a:ext cx="3441900" cy="3441300"/>
            </a:xfrm>
            <a:prstGeom prst="pie">
              <a:avLst>
                <a:gd fmla="val 0" name="adj1"/>
                <a:gd fmla="val 10786701"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grpSp>
      <p:sp>
        <p:nvSpPr>
          <p:cNvPr id="218" name="Google Shape;218;p33"/>
          <p:cNvSpPr txBox="1"/>
          <p:nvPr>
            <p:ph type="title"/>
          </p:nvPr>
        </p:nvSpPr>
        <p:spPr>
          <a:xfrm>
            <a:off x="228600" y="251551"/>
            <a:ext cx="6665700" cy="2625300"/>
          </a:xfrm>
          <a:prstGeom prst="rect">
            <a:avLst/>
          </a:prstGeom>
        </p:spPr>
        <p:txBody>
          <a:bodyPr anchorCtr="0" anchor="t" bIns="0" lIns="0" spcFirstLastPara="1" rIns="0" wrap="square" tIns="0">
            <a:spAutoFit/>
          </a:bodyPr>
          <a:lstStyle>
            <a:lvl1pPr lvl="0">
              <a:lnSpc>
                <a:spcPct val="70000"/>
              </a:lnSpc>
              <a:spcBef>
                <a:spcPts val="0"/>
              </a:spcBef>
              <a:spcAft>
                <a:spcPts val="0"/>
              </a:spcAft>
              <a:buNone/>
              <a:defRPr sz="8000">
                <a:latin typeface="Afacad Flux Medium"/>
                <a:ea typeface="Afacad Flux Medium"/>
                <a:cs typeface="Afacad Flux Medium"/>
                <a:sym typeface="Afacad Flux Medium"/>
              </a:defRPr>
            </a:lvl1pPr>
            <a:lvl2pPr lvl="1">
              <a:lnSpc>
                <a:spcPct val="115000"/>
              </a:lnSpc>
              <a:spcBef>
                <a:spcPts val="0"/>
              </a:spcBef>
              <a:spcAft>
                <a:spcPts val="0"/>
              </a:spcAft>
              <a:buNone/>
              <a:defRPr sz="8000"/>
            </a:lvl2pPr>
            <a:lvl3pPr lvl="2">
              <a:lnSpc>
                <a:spcPct val="115000"/>
              </a:lnSpc>
              <a:spcBef>
                <a:spcPts val="0"/>
              </a:spcBef>
              <a:spcAft>
                <a:spcPts val="0"/>
              </a:spcAft>
              <a:buNone/>
              <a:defRPr sz="8000"/>
            </a:lvl3pPr>
            <a:lvl4pPr lvl="3">
              <a:lnSpc>
                <a:spcPct val="115000"/>
              </a:lnSpc>
              <a:spcBef>
                <a:spcPts val="0"/>
              </a:spcBef>
              <a:spcAft>
                <a:spcPts val="0"/>
              </a:spcAft>
              <a:buNone/>
              <a:defRPr sz="8000"/>
            </a:lvl4pPr>
            <a:lvl5pPr lvl="4">
              <a:lnSpc>
                <a:spcPct val="115000"/>
              </a:lnSpc>
              <a:spcBef>
                <a:spcPts val="0"/>
              </a:spcBef>
              <a:spcAft>
                <a:spcPts val="0"/>
              </a:spcAft>
              <a:buNone/>
              <a:defRPr sz="8000"/>
            </a:lvl5pPr>
            <a:lvl6pPr lvl="5">
              <a:lnSpc>
                <a:spcPct val="115000"/>
              </a:lnSpc>
              <a:spcBef>
                <a:spcPts val="0"/>
              </a:spcBef>
              <a:spcAft>
                <a:spcPts val="0"/>
              </a:spcAft>
              <a:buNone/>
              <a:defRPr sz="8000"/>
            </a:lvl6pPr>
            <a:lvl7pPr lvl="6">
              <a:lnSpc>
                <a:spcPct val="115000"/>
              </a:lnSpc>
              <a:spcBef>
                <a:spcPts val="0"/>
              </a:spcBef>
              <a:spcAft>
                <a:spcPts val="0"/>
              </a:spcAft>
              <a:buNone/>
              <a:defRPr sz="8000"/>
            </a:lvl7pPr>
            <a:lvl8pPr lvl="7">
              <a:lnSpc>
                <a:spcPct val="115000"/>
              </a:lnSpc>
              <a:spcBef>
                <a:spcPts val="0"/>
              </a:spcBef>
              <a:spcAft>
                <a:spcPts val="0"/>
              </a:spcAft>
              <a:buNone/>
              <a:defRPr sz="8000"/>
            </a:lvl8pPr>
            <a:lvl9pPr lvl="8">
              <a:lnSpc>
                <a:spcPct val="115000"/>
              </a:lnSpc>
              <a:spcBef>
                <a:spcPts val="0"/>
              </a:spcBef>
              <a:spcAft>
                <a:spcPts val="0"/>
              </a:spcAft>
              <a:buNone/>
              <a:defRPr sz="8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9" name="Shape 219"/>
        <p:cNvGrpSpPr/>
        <p:nvPr/>
      </p:nvGrpSpPr>
      <p:grpSpPr>
        <a:xfrm>
          <a:off x="0" y="0"/>
          <a:ext cx="0" cy="0"/>
          <a:chOff x="0" y="0"/>
          <a:chExt cx="0" cy="0"/>
        </a:xfrm>
      </p:grpSpPr>
      <p:sp>
        <p:nvSpPr>
          <p:cNvPr id="220" name="Google Shape;220;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1" name="Google Shape;221;p34"/>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0" name="Google Shape;230;p3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5" name="Google Shape;235;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36" name="Shape 236"/>
        <p:cNvGrpSpPr/>
        <p:nvPr/>
      </p:nvGrpSpPr>
      <p:grpSpPr>
        <a:xfrm>
          <a:off x="0" y="0"/>
          <a:ext cx="0" cy="0"/>
          <a:chOff x="0" y="0"/>
          <a:chExt cx="0" cy="0"/>
        </a:xfrm>
      </p:grpSpPr>
      <p:sp>
        <p:nvSpPr>
          <p:cNvPr id="237" name="Google Shape;237;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38" name="Shape 238"/>
        <p:cNvGrpSpPr/>
        <p:nvPr/>
      </p:nvGrpSpPr>
      <p:grpSpPr>
        <a:xfrm>
          <a:off x="0" y="0"/>
          <a:ext cx="0" cy="0"/>
          <a:chOff x="0" y="0"/>
          <a:chExt cx="0" cy="0"/>
        </a:xfrm>
      </p:grpSpPr>
      <p:sp>
        <p:nvSpPr>
          <p:cNvPr id="239" name="Google Shape;239;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40" name="Google Shape;240;p4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1" name="Google Shape;241;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42" name="Shape 242"/>
        <p:cNvGrpSpPr/>
        <p:nvPr/>
      </p:nvGrpSpPr>
      <p:grpSpPr>
        <a:xfrm>
          <a:off x="0" y="0"/>
          <a:ext cx="0" cy="0"/>
          <a:chOff x="0" y="0"/>
          <a:chExt cx="0" cy="0"/>
        </a:xfrm>
      </p:grpSpPr>
      <p:sp>
        <p:nvSpPr>
          <p:cNvPr id="243" name="Google Shape;243;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44" name="Shape 244"/>
        <p:cNvGrpSpPr/>
        <p:nvPr/>
      </p:nvGrpSpPr>
      <p:grpSpPr>
        <a:xfrm>
          <a:off x="0" y="0"/>
          <a:ext cx="0" cy="0"/>
          <a:chOff x="0" y="0"/>
          <a:chExt cx="0" cy="0"/>
        </a:xfrm>
      </p:grpSpPr>
      <p:sp>
        <p:nvSpPr>
          <p:cNvPr id="245" name="Google Shape;245;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6" name="Google Shape;246;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7" name="Shape 24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48" name="Shape 248"/>
        <p:cNvGrpSpPr/>
        <p:nvPr/>
      </p:nvGrpSpPr>
      <p:grpSpPr>
        <a:xfrm>
          <a:off x="0" y="0"/>
          <a:ext cx="0" cy="0"/>
          <a:chOff x="0" y="0"/>
          <a:chExt cx="0" cy="0"/>
        </a:xfrm>
      </p:grpSpPr>
      <p:sp>
        <p:nvSpPr>
          <p:cNvPr id="249" name="Google Shape;249;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1" name="Google Shape;251;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2" name="Google Shape;252;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3" name="Google Shape;253;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4" name="Google Shape;254;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5" name="Google Shape;255;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4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59" name="Google Shape;259;p46"/>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60" name="Shape 260"/>
        <p:cNvGrpSpPr/>
        <p:nvPr/>
      </p:nvGrpSpPr>
      <p:grpSpPr>
        <a:xfrm>
          <a:off x="0" y="0"/>
          <a:ext cx="0" cy="0"/>
          <a:chOff x="0" y="0"/>
          <a:chExt cx="0" cy="0"/>
        </a:xfrm>
      </p:grpSpPr>
      <p:sp>
        <p:nvSpPr>
          <p:cNvPr id="261" name="Google Shape;261;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62" name="Google Shape;262;p4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63" name="Google Shape;263;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4" name="Google Shape;264;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5" name="Google Shape;265;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66" name="Shape 266"/>
        <p:cNvGrpSpPr/>
        <p:nvPr/>
      </p:nvGrpSpPr>
      <p:grpSpPr>
        <a:xfrm>
          <a:off x="0" y="0"/>
          <a:ext cx="0" cy="0"/>
          <a:chOff x="0" y="0"/>
          <a:chExt cx="0" cy="0"/>
        </a:xfrm>
      </p:grpSpPr>
      <p:sp>
        <p:nvSpPr>
          <p:cNvPr id="267" name="Google Shape;267;p4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68" name="Google Shape;268;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9" name="Google Shape;269;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0" name="Google Shape;270;p48"/>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1" name="Google Shape;271;p48"/>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2" name="Google Shape;272;p48"/>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3" name="Google Shape;273;p48"/>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74" name="Shape 274"/>
        <p:cNvGrpSpPr/>
        <p:nvPr/>
      </p:nvGrpSpPr>
      <p:grpSpPr>
        <a:xfrm>
          <a:off x="0" y="0"/>
          <a:ext cx="0" cy="0"/>
          <a:chOff x="0" y="0"/>
          <a:chExt cx="0" cy="0"/>
        </a:xfrm>
      </p:grpSpPr>
      <p:sp>
        <p:nvSpPr>
          <p:cNvPr id="275" name="Google Shape;275;p4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76" name="Google Shape;276;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7" name="Google Shape;277;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0" name="Google Shape;280;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84" name="Shape 284"/>
        <p:cNvGrpSpPr/>
        <p:nvPr/>
      </p:nvGrpSpPr>
      <p:grpSpPr>
        <a:xfrm>
          <a:off x="0" y="0"/>
          <a:ext cx="0" cy="0"/>
          <a:chOff x="0" y="0"/>
          <a:chExt cx="0" cy="0"/>
        </a:xfrm>
      </p:grpSpPr>
      <p:sp>
        <p:nvSpPr>
          <p:cNvPr id="285" name="Google Shape;285;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87" name="Shape 287"/>
        <p:cNvGrpSpPr/>
        <p:nvPr/>
      </p:nvGrpSpPr>
      <p:grpSpPr>
        <a:xfrm>
          <a:off x="0" y="0"/>
          <a:ext cx="0" cy="0"/>
          <a:chOff x="0" y="0"/>
          <a:chExt cx="0" cy="0"/>
        </a:xfrm>
      </p:grpSpPr>
      <p:sp>
        <p:nvSpPr>
          <p:cNvPr id="288" name="Google Shape;288;p5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89" name="Google Shape;289;p51"/>
          <p:cNvSpPr/>
          <p:nvPr>
            <p:ph idx="2" type="pic"/>
          </p:nvPr>
        </p:nvSpPr>
        <p:spPr>
          <a:xfrm>
            <a:off x="4804825" y="1133300"/>
            <a:ext cx="4027500" cy="2392800"/>
          </a:xfrm>
          <a:prstGeom prst="rect">
            <a:avLst/>
          </a:prstGeom>
          <a:noFill/>
          <a:ln>
            <a:noFill/>
          </a:ln>
        </p:spPr>
      </p:sp>
      <p:sp>
        <p:nvSpPr>
          <p:cNvPr id="290" name="Google Shape;290;p51"/>
          <p:cNvSpPr/>
          <p:nvPr>
            <p:ph idx="3" type="pic"/>
          </p:nvPr>
        </p:nvSpPr>
        <p:spPr>
          <a:xfrm>
            <a:off x="311725" y="1133300"/>
            <a:ext cx="4027500" cy="2392800"/>
          </a:xfrm>
          <a:prstGeom prst="rect">
            <a:avLst/>
          </a:prstGeom>
          <a:noFill/>
          <a:ln>
            <a:noFill/>
          </a:ln>
        </p:spPr>
      </p:sp>
      <p:sp>
        <p:nvSpPr>
          <p:cNvPr id="291" name="Google Shape;291;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2" name="Google Shape;29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94" name="Google Shape;294;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95" name="Shape 295"/>
        <p:cNvGrpSpPr/>
        <p:nvPr/>
      </p:nvGrpSpPr>
      <p:grpSpPr>
        <a:xfrm>
          <a:off x="0" y="0"/>
          <a:ext cx="0" cy="0"/>
          <a:chOff x="0" y="0"/>
          <a:chExt cx="0" cy="0"/>
        </a:xfrm>
      </p:grpSpPr>
      <p:sp>
        <p:nvSpPr>
          <p:cNvPr id="296" name="Google Shape;296;p5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297" name="Google Shape;297;p52"/>
          <p:cNvSpPr/>
          <p:nvPr>
            <p:ph idx="2" type="pic"/>
          </p:nvPr>
        </p:nvSpPr>
        <p:spPr>
          <a:xfrm>
            <a:off x="6205225" y="1128325"/>
            <a:ext cx="2627100" cy="2273100"/>
          </a:xfrm>
          <a:prstGeom prst="rect">
            <a:avLst/>
          </a:prstGeom>
          <a:noFill/>
          <a:ln>
            <a:noFill/>
          </a:ln>
        </p:spPr>
      </p:sp>
      <p:sp>
        <p:nvSpPr>
          <p:cNvPr id="298" name="Google Shape;298;p52"/>
          <p:cNvSpPr/>
          <p:nvPr>
            <p:ph idx="3" type="pic"/>
          </p:nvPr>
        </p:nvSpPr>
        <p:spPr>
          <a:xfrm>
            <a:off x="311725" y="1128325"/>
            <a:ext cx="2627100" cy="2273100"/>
          </a:xfrm>
          <a:prstGeom prst="rect">
            <a:avLst/>
          </a:prstGeom>
          <a:noFill/>
          <a:ln>
            <a:noFill/>
          </a:ln>
        </p:spPr>
      </p:sp>
      <p:sp>
        <p:nvSpPr>
          <p:cNvPr id="299" name="Google Shape;299;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0" name="Google Shape;300;p52"/>
          <p:cNvSpPr/>
          <p:nvPr>
            <p:ph idx="5" type="pic"/>
          </p:nvPr>
        </p:nvSpPr>
        <p:spPr>
          <a:xfrm>
            <a:off x="3255250" y="1128325"/>
            <a:ext cx="2627100" cy="2273100"/>
          </a:xfrm>
          <a:prstGeom prst="rect">
            <a:avLst/>
          </a:prstGeom>
          <a:noFill/>
          <a:ln>
            <a:noFill/>
          </a:ln>
        </p:spPr>
      </p:sp>
      <p:sp>
        <p:nvSpPr>
          <p:cNvPr id="301" name="Google Shape;301;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2" name="Google Shape;30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3" name="Google Shape;303;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4" name="Google Shape;304;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5" name="Google Shape;305;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06" name="Shape 306"/>
        <p:cNvGrpSpPr/>
        <p:nvPr/>
      </p:nvGrpSpPr>
      <p:grpSpPr>
        <a:xfrm>
          <a:off x="0" y="0"/>
          <a:ext cx="0" cy="0"/>
          <a:chOff x="0" y="0"/>
          <a:chExt cx="0" cy="0"/>
        </a:xfrm>
      </p:grpSpPr>
      <p:sp>
        <p:nvSpPr>
          <p:cNvPr id="307" name="Google Shape;307;p53"/>
          <p:cNvSpPr/>
          <p:nvPr>
            <p:ph idx="2" type="pic"/>
          </p:nvPr>
        </p:nvSpPr>
        <p:spPr>
          <a:xfrm>
            <a:off x="3389600" y="118913"/>
            <a:ext cx="1643700" cy="1535100"/>
          </a:xfrm>
          <a:prstGeom prst="rect">
            <a:avLst/>
          </a:prstGeom>
          <a:noFill/>
          <a:ln>
            <a:noFill/>
          </a:ln>
        </p:spPr>
      </p:sp>
      <p:sp>
        <p:nvSpPr>
          <p:cNvPr id="308" name="Google Shape;308;p53"/>
          <p:cNvSpPr/>
          <p:nvPr>
            <p:ph idx="3" type="pic"/>
          </p:nvPr>
        </p:nvSpPr>
        <p:spPr>
          <a:xfrm>
            <a:off x="5195935" y="118913"/>
            <a:ext cx="1643700" cy="1535100"/>
          </a:xfrm>
          <a:prstGeom prst="rect">
            <a:avLst/>
          </a:prstGeom>
          <a:noFill/>
          <a:ln>
            <a:noFill/>
          </a:ln>
        </p:spPr>
      </p:sp>
      <p:sp>
        <p:nvSpPr>
          <p:cNvPr id="309" name="Google Shape;309;p53"/>
          <p:cNvSpPr/>
          <p:nvPr>
            <p:ph idx="4" type="pic"/>
          </p:nvPr>
        </p:nvSpPr>
        <p:spPr>
          <a:xfrm>
            <a:off x="7002270" y="118913"/>
            <a:ext cx="1643700" cy="1535100"/>
          </a:xfrm>
          <a:prstGeom prst="rect">
            <a:avLst/>
          </a:prstGeom>
          <a:noFill/>
          <a:ln>
            <a:noFill/>
          </a:ln>
        </p:spPr>
      </p:sp>
      <p:sp>
        <p:nvSpPr>
          <p:cNvPr id="310" name="Google Shape;310;p53"/>
          <p:cNvSpPr/>
          <p:nvPr>
            <p:ph idx="5" type="pic"/>
          </p:nvPr>
        </p:nvSpPr>
        <p:spPr>
          <a:xfrm>
            <a:off x="3389588" y="1804212"/>
            <a:ext cx="1643700" cy="1535100"/>
          </a:xfrm>
          <a:prstGeom prst="rect">
            <a:avLst/>
          </a:prstGeom>
          <a:noFill/>
          <a:ln>
            <a:noFill/>
          </a:ln>
        </p:spPr>
      </p:sp>
      <p:sp>
        <p:nvSpPr>
          <p:cNvPr id="311" name="Google Shape;311;p53"/>
          <p:cNvSpPr/>
          <p:nvPr>
            <p:ph idx="6" type="pic"/>
          </p:nvPr>
        </p:nvSpPr>
        <p:spPr>
          <a:xfrm>
            <a:off x="5195922" y="1804212"/>
            <a:ext cx="1643700" cy="1535100"/>
          </a:xfrm>
          <a:prstGeom prst="rect">
            <a:avLst/>
          </a:prstGeom>
          <a:noFill/>
          <a:ln>
            <a:noFill/>
          </a:ln>
        </p:spPr>
      </p:sp>
      <p:sp>
        <p:nvSpPr>
          <p:cNvPr id="312" name="Google Shape;312;p53"/>
          <p:cNvSpPr/>
          <p:nvPr>
            <p:ph idx="7" type="pic"/>
          </p:nvPr>
        </p:nvSpPr>
        <p:spPr>
          <a:xfrm>
            <a:off x="7002257" y="1804212"/>
            <a:ext cx="1643700" cy="1535100"/>
          </a:xfrm>
          <a:prstGeom prst="rect">
            <a:avLst/>
          </a:prstGeom>
          <a:noFill/>
          <a:ln>
            <a:noFill/>
          </a:ln>
        </p:spPr>
      </p:sp>
      <p:sp>
        <p:nvSpPr>
          <p:cNvPr id="313" name="Google Shape;313;p5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4" name="Google Shape;314;p53"/>
          <p:cNvSpPr/>
          <p:nvPr>
            <p:ph idx="8" type="pic"/>
          </p:nvPr>
        </p:nvSpPr>
        <p:spPr>
          <a:xfrm>
            <a:off x="3389588" y="3489487"/>
            <a:ext cx="1643700" cy="1535100"/>
          </a:xfrm>
          <a:prstGeom prst="rect">
            <a:avLst/>
          </a:prstGeom>
          <a:noFill/>
          <a:ln>
            <a:noFill/>
          </a:ln>
        </p:spPr>
      </p:sp>
      <p:sp>
        <p:nvSpPr>
          <p:cNvPr id="315" name="Google Shape;315;p53"/>
          <p:cNvSpPr/>
          <p:nvPr>
            <p:ph idx="9" type="pic"/>
          </p:nvPr>
        </p:nvSpPr>
        <p:spPr>
          <a:xfrm>
            <a:off x="5195922" y="3489487"/>
            <a:ext cx="1643700" cy="1535100"/>
          </a:xfrm>
          <a:prstGeom prst="rect">
            <a:avLst/>
          </a:prstGeom>
          <a:noFill/>
          <a:ln>
            <a:noFill/>
          </a:ln>
        </p:spPr>
      </p:sp>
      <p:sp>
        <p:nvSpPr>
          <p:cNvPr id="316" name="Google Shape;316;p5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01500"/>
            <a:ext cx="5760600" cy="31107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1pPr>
            <a:lvl2pPr indent="-304800" lvl="1" marL="9144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2pPr>
            <a:lvl3pPr indent="-304800" lvl="2" marL="13716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3pPr>
            <a:lvl4pPr indent="-304800" lvl="3" marL="18288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4pPr>
            <a:lvl5pPr indent="-304800" lvl="4" marL="22860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5pPr>
            <a:lvl6pPr indent="-304800" lvl="5" marL="27432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6pPr>
            <a:lvl7pPr indent="-304800" lvl="6" marL="32004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7pPr>
            <a:lvl8pPr indent="-304800" lvl="7" marL="3657600">
              <a:lnSpc>
                <a:spcPct val="115000"/>
              </a:lnSpc>
              <a:spcBef>
                <a:spcPts val="80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8pPr>
            <a:lvl9pPr indent="-304800" lvl="8" marL="4114800">
              <a:lnSpc>
                <a:spcPct val="115000"/>
              </a:lnSpc>
              <a:spcBef>
                <a:spcPts val="800"/>
              </a:spcBef>
              <a:spcAft>
                <a:spcPts val="800"/>
              </a:spcAft>
              <a:buClr>
                <a:schemeClr val="lt1"/>
              </a:buClr>
              <a:buSzPts val="1200"/>
              <a:buFont typeface="Afacad Flux"/>
              <a:buChar char="■"/>
              <a:defRPr sz="1200">
                <a:solidFill>
                  <a:schemeClr val="lt1"/>
                </a:solidFill>
                <a:latin typeface="Afacad Flux"/>
                <a:ea typeface="Afacad Flux"/>
                <a:cs typeface="Afacad Flux"/>
                <a:sym typeface="Afacad Flux"/>
              </a:defRPr>
            </a:lvl9pPr>
          </a:lstStyle>
          <a:p/>
        </p:txBody>
      </p:sp>
      <p:sp>
        <p:nvSpPr>
          <p:cNvPr id="52" name="Google Shape;52;p13"/>
          <p:cNvSpPr txBox="1"/>
          <p:nvPr/>
        </p:nvSpPr>
        <p:spPr>
          <a:xfrm>
            <a:off x="8434809" y="4630726"/>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chemeClr val="lt1"/>
                </a:solidFill>
                <a:latin typeface="Afacad Flux"/>
                <a:ea typeface="Afacad Flux"/>
                <a:cs typeface="Afacad Flux"/>
                <a:sym typeface="Afacad Flux"/>
              </a:rPr>
              <a:t>‹#›</a:t>
            </a:fld>
            <a:endParaRPr sz="700">
              <a:solidFill>
                <a:schemeClr val="lt1"/>
              </a:solidFill>
              <a:latin typeface="Afacad Flux"/>
              <a:ea typeface="Afacad Flux"/>
              <a:cs typeface="Afacad Flux"/>
              <a:sym typeface="Afacad Flux"/>
            </a:endParaRPr>
          </a:p>
        </p:txBody>
      </p:sp>
      <p:sp>
        <p:nvSpPr>
          <p:cNvPr id="53" name="Google Shape;53;p13"/>
          <p:cNvSpPr txBox="1"/>
          <p:nvPr>
            <p:ph type="title"/>
          </p:nvPr>
        </p:nvSpPr>
        <p:spPr>
          <a:xfrm>
            <a:off x="295550" y="457200"/>
            <a:ext cx="4859400" cy="44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Afacad Flux"/>
              <a:buNone/>
              <a:defRPr b="1" sz="3000">
                <a:solidFill>
                  <a:schemeClr val="lt1"/>
                </a:solidFill>
                <a:latin typeface="Afacad Flux"/>
                <a:ea typeface="Afacad Flux"/>
                <a:cs typeface="Afacad Flux"/>
                <a:sym typeface="Afacad Flux"/>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54" name="Google Shape;54;p13"/>
          <p:cNvSpPr txBox="1"/>
          <p:nvPr>
            <p:ph idx="2" type="body"/>
          </p:nvPr>
        </p:nvSpPr>
        <p:spPr>
          <a:xfrm>
            <a:off x="3785175" y="1949425"/>
            <a:ext cx="4057800" cy="2028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1pPr>
            <a:lvl2pPr indent="-304800" lvl="1" marL="9144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2pPr>
            <a:lvl3pPr indent="-304800" lvl="2" marL="13716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3pPr>
            <a:lvl4pPr indent="-304800" lvl="3" marL="18288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4pPr>
            <a:lvl5pPr indent="-304800" lvl="4" marL="22860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5pPr>
            <a:lvl6pPr indent="-304800" lvl="5" marL="27432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6pPr>
            <a:lvl7pPr indent="-304800" lvl="6" marL="32004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7pPr>
            <a:lvl8pPr indent="-304800" lvl="7" marL="36576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8pPr>
            <a:lvl9pPr indent="-304800" lvl="8" marL="4114800">
              <a:spcBef>
                <a:spcPts val="0"/>
              </a:spcBef>
              <a:spcAft>
                <a:spcPts val="0"/>
              </a:spcAft>
              <a:buClr>
                <a:schemeClr val="lt1"/>
              </a:buClr>
              <a:buSzPts val="1200"/>
              <a:buFont typeface="Afacad Flux"/>
              <a:buChar char="■"/>
              <a:defRPr sz="1200">
                <a:solidFill>
                  <a:schemeClr val="lt1"/>
                </a:solidFill>
                <a:latin typeface="Afacad Flux"/>
                <a:ea typeface="Afacad Flux"/>
                <a:cs typeface="Afacad Flux"/>
                <a:sym typeface="Afacad Flux"/>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32.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3.jpg"/><Relationship Id="rId4"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34.jpg"/><Relationship Id="rId4" Type="http://schemas.openxmlformats.org/officeDocument/2006/relationships/image" Target="../media/image27.jpg"/><Relationship Id="rId5" Type="http://schemas.openxmlformats.org/officeDocument/2006/relationships/image" Target="../media/image25.jpg"/><Relationship Id="rId6" Type="http://schemas.openxmlformats.org/officeDocument/2006/relationships/image" Target="../media/image4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15.jpg"/><Relationship Id="rId4" Type="http://schemas.openxmlformats.org/officeDocument/2006/relationships/image" Target="../media/image18.jp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hyperlink" Target="https://www.figma.com/board/HSXxv0bZtKzXEIWNoQn8d0/147-Empathy-Maps?node-id=0-1&amp;t=cDnxQQrqguDZGEDK-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54"/>
          <p:cNvSpPr/>
          <p:nvPr/>
        </p:nvSpPr>
        <p:spPr>
          <a:xfrm>
            <a:off x="246923" y="4160155"/>
            <a:ext cx="1026000" cy="466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a:solidFill>
                <a:schemeClr val="lt1"/>
              </a:solidFill>
              <a:latin typeface="Afacad Flux Medium"/>
              <a:ea typeface="Afacad Flux Medium"/>
              <a:cs typeface="Afacad Flux Medium"/>
              <a:sym typeface="Afacad Flux Medium"/>
            </a:endParaRPr>
          </a:p>
        </p:txBody>
      </p:sp>
      <p:sp>
        <p:nvSpPr>
          <p:cNvPr id="322" name="Google Shape;322;p54"/>
          <p:cNvSpPr/>
          <p:nvPr/>
        </p:nvSpPr>
        <p:spPr>
          <a:xfrm>
            <a:off x="1320028" y="4160155"/>
            <a:ext cx="1851900" cy="466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a:solidFill>
                <a:schemeClr val="lt1"/>
              </a:solidFill>
              <a:latin typeface="Afacad Flux Medium"/>
              <a:ea typeface="Afacad Flux Medium"/>
              <a:cs typeface="Afacad Flux Medium"/>
              <a:sym typeface="Afacad Flux Medium"/>
            </a:endParaRPr>
          </a:p>
        </p:txBody>
      </p:sp>
      <p:sp>
        <p:nvSpPr>
          <p:cNvPr id="323" name="Google Shape;323;p54"/>
          <p:cNvSpPr/>
          <p:nvPr/>
        </p:nvSpPr>
        <p:spPr>
          <a:xfrm>
            <a:off x="7643450" y="394401"/>
            <a:ext cx="1253100" cy="3165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200"/>
              </a:spcAft>
              <a:buClr>
                <a:schemeClr val="lt1"/>
              </a:buClr>
              <a:buSzPts val="1100"/>
              <a:buFont typeface="Arial"/>
              <a:buNone/>
            </a:pPr>
            <a:r>
              <a:rPr lang="en" sz="900">
                <a:solidFill>
                  <a:schemeClr val="lt1"/>
                </a:solidFill>
                <a:latin typeface="Afacad Flux Medium"/>
                <a:ea typeface="Afacad Flux Medium"/>
                <a:cs typeface="Afacad Flux Medium"/>
                <a:sym typeface="Afacad Flux Medium"/>
              </a:rPr>
              <a:t>10/08</a:t>
            </a:r>
            <a:endParaRPr sz="900">
              <a:solidFill>
                <a:schemeClr val="lt1"/>
              </a:solidFill>
              <a:latin typeface="Afacad Flux Medium"/>
              <a:ea typeface="Afacad Flux Medium"/>
              <a:cs typeface="Afacad Flux Medium"/>
              <a:sym typeface="Afacad Flux Medium"/>
            </a:endParaRPr>
          </a:p>
        </p:txBody>
      </p:sp>
      <p:sp>
        <p:nvSpPr>
          <p:cNvPr id="324" name="Google Shape;324;p54"/>
          <p:cNvSpPr txBox="1"/>
          <p:nvPr>
            <p:ph type="title"/>
          </p:nvPr>
        </p:nvSpPr>
        <p:spPr>
          <a:xfrm>
            <a:off x="228600" y="251551"/>
            <a:ext cx="6665700" cy="2586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POVs, HMWs, &amp; Experience Prototypes</a:t>
            </a:r>
            <a:endParaRPr/>
          </a:p>
        </p:txBody>
      </p:sp>
      <p:sp>
        <p:nvSpPr>
          <p:cNvPr id="325" name="Google Shape;325;p54"/>
          <p:cNvSpPr txBox="1"/>
          <p:nvPr>
            <p:ph idx="3" type="subTitle"/>
          </p:nvPr>
        </p:nvSpPr>
        <p:spPr>
          <a:xfrm>
            <a:off x="266475" y="4248500"/>
            <a:ext cx="989400" cy="290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10/08</a:t>
            </a:r>
            <a:endParaRPr/>
          </a:p>
        </p:txBody>
      </p:sp>
      <p:sp>
        <p:nvSpPr>
          <p:cNvPr id="326" name="Google Shape;326;p54"/>
          <p:cNvSpPr txBox="1"/>
          <p:nvPr>
            <p:ph idx="4" type="subTitle"/>
          </p:nvPr>
        </p:nvSpPr>
        <p:spPr>
          <a:xfrm>
            <a:off x="1381975" y="4248500"/>
            <a:ext cx="1728000" cy="290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a:latin typeface="Afacad Flux"/>
                <a:ea typeface="Afacad Flux"/>
                <a:cs typeface="Afacad Flux"/>
                <a:sym typeface="Afacad Flux"/>
              </a:rPr>
              <a:t>Team 2</a:t>
            </a:r>
            <a:endParaRPr b="1">
              <a:latin typeface="Afacad Flux"/>
              <a:ea typeface="Afacad Flux"/>
              <a:cs typeface="Afacad Flux"/>
              <a:sym typeface="Afacad Flux"/>
            </a:endParaRPr>
          </a:p>
        </p:txBody>
      </p:sp>
      <p:sp>
        <p:nvSpPr>
          <p:cNvPr id="327" name="Google Shape;327;p54"/>
          <p:cNvSpPr/>
          <p:nvPr/>
        </p:nvSpPr>
        <p:spPr>
          <a:xfrm>
            <a:off x="7193450" y="223625"/>
            <a:ext cx="1851900" cy="84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3"/>
          <p:cNvSpPr txBox="1"/>
          <p:nvPr>
            <p:ph type="title"/>
          </p:nvPr>
        </p:nvSpPr>
        <p:spPr>
          <a:xfrm>
            <a:off x="137160" y="228600"/>
            <a:ext cx="64803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POV #1 – Keith</a:t>
            </a:r>
            <a:endParaRPr/>
          </a:p>
        </p:txBody>
      </p:sp>
      <p:sp>
        <p:nvSpPr>
          <p:cNvPr id="447" name="Google Shape;447;p63"/>
          <p:cNvSpPr/>
          <p:nvPr/>
        </p:nvSpPr>
        <p:spPr>
          <a:xfrm>
            <a:off x="168650" y="1547325"/>
            <a:ext cx="2062200" cy="2542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88257" rtl="0" algn="ctr">
              <a:spcBef>
                <a:spcPts val="0"/>
              </a:spcBef>
              <a:spcAft>
                <a:spcPts val="600"/>
              </a:spcAft>
              <a:buClr>
                <a:schemeClr val="lt1"/>
              </a:buClr>
              <a:buSzPts val="1100"/>
              <a:buFont typeface="Arial"/>
              <a:buNone/>
            </a:pPr>
            <a:r>
              <a:rPr b="1" lang="en" sz="2200">
                <a:solidFill>
                  <a:schemeClr val="lt1"/>
                </a:solidFill>
                <a:latin typeface="Afacad Flux"/>
                <a:ea typeface="Afacad Flux"/>
                <a:cs typeface="Afacad Flux"/>
                <a:sym typeface="Afacad Flux"/>
              </a:rPr>
              <a:t>We met </a:t>
            </a:r>
            <a:r>
              <a:rPr lang="en" sz="2200">
                <a:solidFill>
                  <a:schemeClr val="lt1"/>
                </a:solidFill>
                <a:latin typeface="Afacad Flux SemiBold"/>
                <a:ea typeface="Afacad Flux SemiBold"/>
                <a:cs typeface="Afacad Flux SemiBold"/>
                <a:sym typeface="Afacad Flux SemiBold"/>
              </a:rPr>
              <a:t>Keith</a:t>
            </a:r>
            <a:r>
              <a:rPr lang="en" sz="1600">
                <a:solidFill>
                  <a:schemeClr val="lt1"/>
                </a:solidFill>
                <a:latin typeface="Afacad Flux SemiBold"/>
                <a:ea typeface="Afacad Flux SemiBold"/>
                <a:cs typeface="Afacad Flux SemiBold"/>
                <a:sym typeface="Afacad Flux SemiBold"/>
              </a:rPr>
              <a:t>, a professional in digital art with over 25 years of experience in the industry.</a:t>
            </a:r>
            <a:endParaRPr sz="1600">
              <a:solidFill>
                <a:schemeClr val="lt1"/>
              </a:solidFill>
              <a:latin typeface="Afacad Flux SemiBold"/>
              <a:ea typeface="Afacad Flux SemiBold"/>
              <a:cs typeface="Afacad Flux SemiBold"/>
              <a:sym typeface="Afacad Flux SemiBold"/>
            </a:endParaRPr>
          </a:p>
        </p:txBody>
      </p:sp>
      <p:sp>
        <p:nvSpPr>
          <p:cNvPr id="448" name="Google Shape;448;p63"/>
          <p:cNvSpPr/>
          <p:nvPr/>
        </p:nvSpPr>
        <p:spPr>
          <a:xfrm>
            <a:off x="2423700" y="1547325"/>
            <a:ext cx="2062200" cy="2542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228600" marR="88257" rtl="0" algn="l">
              <a:spcBef>
                <a:spcPts val="0"/>
              </a:spcBef>
              <a:spcAft>
                <a:spcPts val="0"/>
              </a:spcAft>
              <a:buClr>
                <a:schemeClr val="lt1"/>
              </a:buClr>
              <a:buSzPts val="1100"/>
              <a:buFont typeface="Arial"/>
              <a:buNone/>
            </a:pPr>
            <a:r>
              <a:t/>
            </a:r>
            <a:endParaRPr sz="15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1800">
                <a:solidFill>
                  <a:schemeClr val="lt1"/>
                </a:solidFill>
                <a:latin typeface="Afacad Flux"/>
                <a:ea typeface="Afacad Flux"/>
                <a:cs typeface="Afacad Flux"/>
                <a:sym typeface="Afacad Flux"/>
              </a:rPr>
              <a:t>We were surprised to realize </a:t>
            </a:r>
            <a:endParaRPr b="1" sz="1800">
              <a:solidFill>
                <a:schemeClr val="lt1"/>
              </a:solidFill>
              <a:latin typeface="Afacad Flux"/>
              <a:ea typeface="Afacad Flux"/>
              <a:cs typeface="Afacad Flux"/>
              <a:sym typeface="Afacad Flux"/>
            </a:endParaRPr>
          </a:p>
          <a:p>
            <a:pPr indent="0" lvl="0" marL="0" marR="88257" rtl="0" algn="ctr">
              <a:spcBef>
                <a:spcPts val="600"/>
              </a:spcBef>
              <a:spcAft>
                <a:spcPts val="0"/>
              </a:spcAft>
              <a:buNone/>
            </a:pPr>
            <a:r>
              <a:rPr lang="en" sz="1500">
                <a:solidFill>
                  <a:schemeClr val="lt1"/>
                </a:solidFill>
                <a:latin typeface="Afacad Flux SemiBold"/>
                <a:ea typeface="Afacad Flux SemiBold"/>
                <a:cs typeface="Afacad Flux SemiBold"/>
                <a:sym typeface="Afacad Flux SemiBold"/>
              </a:rPr>
              <a:t>he finds new opportunities to direct his growth, as he is inspired by peers to explore new mediums.</a:t>
            </a:r>
            <a:endParaRPr sz="1500">
              <a:solidFill>
                <a:schemeClr val="lt1"/>
              </a:solidFill>
              <a:latin typeface="Afacad Flux SemiBold"/>
              <a:ea typeface="Afacad Flux SemiBold"/>
              <a:cs typeface="Afacad Flux SemiBold"/>
              <a:sym typeface="Afacad Flux SemiBold"/>
            </a:endParaRPr>
          </a:p>
          <a:p>
            <a:pPr indent="0" lvl="0" marL="0" marR="88257" rtl="0" algn="l">
              <a:spcBef>
                <a:spcPts val="600"/>
              </a:spcBef>
              <a:spcAft>
                <a:spcPts val="600"/>
              </a:spcAft>
              <a:buNone/>
            </a:pPr>
            <a:r>
              <a:t/>
            </a:r>
            <a:endParaRPr sz="1500">
              <a:solidFill>
                <a:schemeClr val="lt1"/>
              </a:solidFill>
              <a:latin typeface="Afacad Flux SemiBold"/>
              <a:ea typeface="Afacad Flux SemiBold"/>
              <a:cs typeface="Afacad Flux SemiBold"/>
              <a:sym typeface="Afacad Flux SemiBold"/>
            </a:endParaRPr>
          </a:p>
        </p:txBody>
      </p:sp>
      <p:sp>
        <p:nvSpPr>
          <p:cNvPr id="449" name="Google Shape;449;p63"/>
          <p:cNvSpPr/>
          <p:nvPr/>
        </p:nvSpPr>
        <p:spPr>
          <a:xfrm>
            <a:off x="4665750" y="1547325"/>
            <a:ext cx="2062200" cy="2542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88257" rtl="0" algn="l">
              <a:spcBef>
                <a:spcPts val="1000"/>
              </a:spcBef>
              <a:spcAft>
                <a:spcPts val="0"/>
              </a:spcAft>
              <a:buClr>
                <a:schemeClr val="lt1"/>
              </a:buClr>
              <a:buSzPts val="1100"/>
              <a:buFont typeface="Arial"/>
              <a:buNone/>
            </a:pPr>
            <a:r>
              <a:t/>
            </a:r>
            <a:endParaRPr sz="500">
              <a:solidFill>
                <a:schemeClr val="lt1"/>
              </a:solidFill>
              <a:latin typeface="Afacad Flux SemiBold"/>
              <a:ea typeface="Afacad Flux SemiBold"/>
              <a:cs typeface="Afacad Flux SemiBold"/>
              <a:sym typeface="Afacad Flux SemiBold"/>
            </a:endParaRPr>
          </a:p>
          <a:p>
            <a:pPr indent="0" lvl="0" marL="0" marR="88257" rtl="0" algn="ctr">
              <a:spcBef>
                <a:spcPts val="1000"/>
              </a:spcBef>
              <a:spcAft>
                <a:spcPts val="0"/>
              </a:spcAft>
              <a:buClr>
                <a:schemeClr val="lt1"/>
              </a:buClr>
              <a:buSzPts val="1100"/>
              <a:buFont typeface="Arial"/>
              <a:buNone/>
            </a:pPr>
            <a:r>
              <a:rPr b="1" lang="en" sz="2000">
                <a:solidFill>
                  <a:schemeClr val="lt1"/>
                </a:solidFill>
                <a:latin typeface="Afacad Flux"/>
                <a:ea typeface="Afacad Flux"/>
                <a:cs typeface="Afacad Flux"/>
                <a:sym typeface="Afacad Flux"/>
              </a:rPr>
              <a:t>We wonder if this means</a:t>
            </a:r>
            <a:endParaRPr b="1" sz="2000">
              <a:solidFill>
                <a:schemeClr val="lt1"/>
              </a:solidFill>
              <a:latin typeface="Afacad Flux"/>
              <a:ea typeface="Afacad Flux"/>
              <a:cs typeface="Afacad Flux"/>
              <a:sym typeface="Afacad Flux"/>
            </a:endParaRPr>
          </a:p>
          <a:p>
            <a:pPr indent="0" lvl="0" marL="0" marR="88257" rtl="0" algn="ctr">
              <a:spcBef>
                <a:spcPts val="600"/>
              </a:spcBef>
              <a:spcAft>
                <a:spcPts val="0"/>
              </a:spcAft>
              <a:buNone/>
            </a:pPr>
            <a:r>
              <a:rPr lang="en" sz="1500">
                <a:solidFill>
                  <a:schemeClr val="lt1"/>
                </a:solidFill>
                <a:latin typeface="Afacad Flux SemiBold"/>
                <a:ea typeface="Afacad Flux SemiBold"/>
                <a:cs typeface="Afacad Flux SemiBold"/>
                <a:sym typeface="Afacad Flux SemiBold"/>
              </a:rPr>
              <a:t>An emotionally stimulating environment would help him produce more meaningful  artwork.</a:t>
            </a:r>
            <a:endParaRPr sz="15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600"/>
              </a:spcAft>
              <a:buNone/>
            </a:pPr>
            <a:r>
              <a:t/>
            </a:r>
            <a:endParaRPr sz="1500">
              <a:solidFill>
                <a:schemeClr val="lt1"/>
              </a:solidFill>
              <a:latin typeface="Afacad Flux SemiBold"/>
              <a:ea typeface="Afacad Flux SemiBold"/>
              <a:cs typeface="Afacad Flux SemiBold"/>
              <a:sym typeface="Afacad Flux SemiBold"/>
            </a:endParaRPr>
          </a:p>
        </p:txBody>
      </p:sp>
      <p:sp>
        <p:nvSpPr>
          <p:cNvPr id="450" name="Google Shape;450;p63"/>
          <p:cNvSpPr/>
          <p:nvPr/>
        </p:nvSpPr>
        <p:spPr>
          <a:xfrm>
            <a:off x="6907800" y="1547325"/>
            <a:ext cx="2062200" cy="25422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228600" marR="88257" rtl="0" algn="l">
              <a:spcBef>
                <a:spcPts val="0"/>
              </a:spcBef>
              <a:spcAft>
                <a:spcPts val="0"/>
              </a:spcAft>
              <a:buClr>
                <a:schemeClr val="lt1"/>
              </a:buClr>
              <a:buSzPts val="1100"/>
              <a:buFont typeface="Arial"/>
              <a:buNone/>
            </a:pPr>
            <a:r>
              <a:t/>
            </a:r>
            <a:endParaRPr sz="12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2100">
                <a:solidFill>
                  <a:schemeClr val="lt1"/>
                </a:solidFill>
                <a:latin typeface="Afacad Flux"/>
                <a:ea typeface="Afacad Flux"/>
                <a:cs typeface="Afacad Flux"/>
                <a:sym typeface="Afacad Flux"/>
              </a:rPr>
              <a:t>It would be game changing to </a:t>
            </a:r>
            <a:endParaRPr b="1" sz="2100">
              <a:solidFill>
                <a:schemeClr val="lt1"/>
              </a:solidFill>
              <a:latin typeface="Afacad Flux"/>
              <a:ea typeface="Afacad Flux"/>
              <a:cs typeface="Afacad Flux"/>
              <a:sym typeface="Afacad Flux"/>
            </a:endParaRPr>
          </a:p>
          <a:p>
            <a:pPr indent="0" lvl="0" marL="0" marR="88257" rtl="0" algn="ctr">
              <a:spcBef>
                <a:spcPts val="600"/>
              </a:spcBef>
              <a:spcAft>
                <a:spcPts val="0"/>
              </a:spcAft>
              <a:buClr>
                <a:schemeClr val="lt1"/>
              </a:buClr>
              <a:buSzPts val="1100"/>
              <a:buFont typeface="Arial"/>
              <a:buNone/>
            </a:pPr>
            <a:r>
              <a:rPr lang="en" sz="1600">
                <a:solidFill>
                  <a:schemeClr val="lt1"/>
                </a:solidFill>
                <a:latin typeface="Afacad Flux SemiBold"/>
                <a:ea typeface="Afacad Flux SemiBold"/>
                <a:cs typeface="Afacad Flux SemiBold"/>
                <a:sym typeface="Afacad Flux SemiBold"/>
              </a:rPr>
              <a:t>provide multiple mediums where he can feel inspired.</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600"/>
              </a:spcAft>
              <a:buNone/>
            </a:pPr>
            <a:r>
              <a:t/>
            </a:r>
            <a:endParaRPr sz="500">
              <a:solidFill>
                <a:schemeClr val="lt1"/>
              </a:solidFill>
              <a:latin typeface="Afacad Flux SemiBold"/>
              <a:ea typeface="Afacad Flux SemiBold"/>
              <a:cs typeface="Afacad Flux SemiBold"/>
              <a:sym typeface="Afacad Flux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p:nvPr/>
        </p:nvSpPr>
        <p:spPr>
          <a:xfrm>
            <a:off x="328400" y="119850"/>
            <a:ext cx="5131500" cy="49038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pic>
        <p:nvPicPr>
          <p:cNvPr id="456" name="Google Shape;456;p64"/>
          <p:cNvPicPr preferRelativeResize="0"/>
          <p:nvPr/>
        </p:nvPicPr>
        <p:blipFill rotWithShape="1">
          <a:blip r:embed="rId3">
            <a:alphaModFix/>
          </a:blip>
          <a:srcRect b="0" l="0" r="2723" t="1816"/>
          <a:stretch/>
        </p:blipFill>
        <p:spPr>
          <a:xfrm>
            <a:off x="612800" y="400337"/>
            <a:ext cx="4463700" cy="4451424"/>
          </a:xfrm>
          <a:prstGeom prst="rect">
            <a:avLst/>
          </a:prstGeom>
          <a:noFill/>
          <a:ln>
            <a:noFill/>
          </a:ln>
        </p:spPr>
      </p:pic>
      <p:sp>
        <p:nvSpPr>
          <p:cNvPr id="457" name="Google Shape;457;p64"/>
          <p:cNvSpPr/>
          <p:nvPr/>
        </p:nvSpPr>
        <p:spPr>
          <a:xfrm>
            <a:off x="5701025" y="1059650"/>
            <a:ext cx="2964600" cy="327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Afacad Flux"/>
                <a:ea typeface="Afacad Flux"/>
                <a:cs typeface="Afacad Flux"/>
                <a:sym typeface="Afacad Flux"/>
              </a:rPr>
              <a:t>HMW encourage artists to share ideas and inspiration with others?</a:t>
            </a:r>
            <a:endParaRPr sz="2600">
              <a:latin typeface="Afacad Flux"/>
              <a:ea typeface="Afacad Flux"/>
              <a:cs typeface="Afacad Flux"/>
              <a:sym typeface="Afacad Flux"/>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5"/>
          <p:cNvSpPr txBox="1"/>
          <p:nvPr>
            <p:ph type="title"/>
          </p:nvPr>
        </p:nvSpPr>
        <p:spPr>
          <a:xfrm>
            <a:off x="137160" y="228600"/>
            <a:ext cx="64803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POV #2 – Willow</a:t>
            </a:r>
            <a:endParaRPr/>
          </a:p>
        </p:txBody>
      </p:sp>
      <p:sp>
        <p:nvSpPr>
          <p:cNvPr id="463" name="Google Shape;463;p65"/>
          <p:cNvSpPr/>
          <p:nvPr/>
        </p:nvSpPr>
        <p:spPr>
          <a:xfrm>
            <a:off x="168650" y="1479600"/>
            <a:ext cx="2062200" cy="2672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88257" rtl="0" algn="l">
              <a:spcBef>
                <a:spcPts val="0"/>
              </a:spcBef>
              <a:spcAft>
                <a:spcPts val="0"/>
              </a:spcAft>
              <a:buClr>
                <a:schemeClr val="lt1"/>
              </a:buClr>
              <a:buSzPts val="1100"/>
              <a:buFont typeface="Arial"/>
              <a:buNone/>
            </a:pPr>
            <a:r>
              <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2200">
                <a:solidFill>
                  <a:schemeClr val="lt1"/>
                </a:solidFill>
                <a:latin typeface="Afacad Flux"/>
                <a:ea typeface="Afacad Flux"/>
                <a:cs typeface="Afacad Flux"/>
                <a:sym typeface="Afacad Flux"/>
              </a:rPr>
              <a:t>We met </a:t>
            </a:r>
            <a:r>
              <a:rPr lang="en" sz="2200">
                <a:solidFill>
                  <a:schemeClr val="lt1"/>
                </a:solidFill>
                <a:latin typeface="Afacad Flux SemiBold"/>
                <a:ea typeface="Afacad Flux SemiBold"/>
                <a:cs typeface="Afacad Flux SemiBold"/>
                <a:sym typeface="Afacad Flux SemiBold"/>
              </a:rPr>
              <a:t>Willow</a:t>
            </a:r>
            <a:r>
              <a:rPr lang="en" sz="1600">
                <a:solidFill>
                  <a:schemeClr val="lt1"/>
                </a:solidFill>
                <a:latin typeface="Afacad Flux SemiBold"/>
                <a:ea typeface="Afacad Flux SemiBold"/>
                <a:cs typeface="Afacad Flux SemiBold"/>
                <a:sym typeface="Afacad Flux SemiBold"/>
              </a:rPr>
              <a:t>, </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None/>
            </a:pPr>
            <a:r>
              <a:rPr lang="en" sz="1600">
                <a:solidFill>
                  <a:schemeClr val="lt1"/>
                </a:solidFill>
                <a:latin typeface="Afacad Flux SemiBold"/>
                <a:ea typeface="Afacad Flux SemiBold"/>
                <a:cs typeface="Afacad Flux SemiBold"/>
                <a:sym typeface="Afacad Flux SemiBold"/>
              </a:rPr>
              <a:t>a 20-year old film student at the University of North Carolina School of the Arts</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600"/>
              </a:spcAft>
              <a:buNone/>
            </a:pPr>
            <a:r>
              <a:t/>
            </a:r>
            <a:endParaRPr sz="1600">
              <a:solidFill>
                <a:schemeClr val="lt1"/>
              </a:solidFill>
              <a:latin typeface="Afacad Flux SemiBold"/>
              <a:ea typeface="Afacad Flux SemiBold"/>
              <a:cs typeface="Afacad Flux SemiBold"/>
              <a:sym typeface="Afacad Flux SemiBold"/>
            </a:endParaRPr>
          </a:p>
        </p:txBody>
      </p:sp>
      <p:sp>
        <p:nvSpPr>
          <p:cNvPr id="464" name="Google Shape;464;p65"/>
          <p:cNvSpPr/>
          <p:nvPr/>
        </p:nvSpPr>
        <p:spPr>
          <a:xfrm>
            <a:off x="2423700" y="1479600"/>
            <a:ext cx="2062200" cy="26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228600" marR="88257" rtl="0" algn="l">
              <a:spcBef>
                <a:spcPts val="0"/>
              </a:spcBef>
              <a:spcAft>
                <a:spcPts val="0"/>
              </a:spcAft>
              <a:buClr>
                <a:schemeClr val="lt1"/>
              </a:buClr>
              <a:buSzPts val="1100"/>
              <a:buFont typeface="Arial"/>
              <a:buNone/>
            </a:pPr>
            <a:r>
              <a:t/>
            </a:r>
            <a:endParaRPr sz="15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1900">
                <a:solidFill>
                  <a:schemeClr val="lt1"/>
                </a:solidFill>
                <a:latin typeface="Afacad Flux"/>
                <a:ea typeface="Afacad Flux"/>
                <a:cs typeface="Afacad Flux"/>
                <a:sym typeface="Afacad Flux"/>
              </a:rPr>
              <a:t>We were surprised to realize </a:t>
            </a:r>
            <a:endParaRPr b="1" sz="1900">
              <a:solidFill>
                <a:schemeClr val="lt1"/>
              </a:solidFill>
              <a:latin typeface="Afacad Flux"/>
              <a:ea typeface="Afacad Flux"/>
              <a:cs typeface="Afacad Flux"/>
              <a:sym typeface="Afacad Flux"/>
            </a:endParaRPr>
          </a:p>
          <a:p>
            <a:pPr indent="0" lvl="0" marL="0" marR="88257" rtl="0" algn="ctr">
              <a:spcBef>
                <a:spcPts val="600"/>
              </a:spcBef>
              <a:spcAft>
                <a:spcPts val="0"/>
              </a:spcAft>
              <a:buClr>
                <a:schemeClr val="lt1"/>
              </a:buClr>
              <a:buSzPts val="1100"/>
              <a:buFont typeface="Arial"/>
              <a:buNone/>
            </a:pPr>
            <a:r>
              <a:rPr lang="en" sz="1500">
                <a:solidFill>
                  <a:schemeClr val="lt1"/>
                </a:solidFill>
                <a:latin typeface="Afacad Flux SemiBold"/>
                <a:ea typeface="Afacad Flux SemiBold"/>
                <a:cs typeface="Afacad Flux SemiBold"/>
                <a:sym typeface="Afacad Flux SemiBold"/>
              </a:rPr>
              <a:t>she had a system of noting down spontaneous sources of inspiration, but found it hard to decipher them later</a:t>
            </a:r>
            <a:endParaRPr sz="1500">
              <a:solidFill>
                <a:schemeClr val="lt1"/>
              </a:solidFill>
              <a:latin typeface="Afacad Flux SemiBold"/>
              <a:ea typeface="Afacad Flux SemiBold"/>
              <a:cs typeface="Afacad Flux SemiBold"/>
              <a:sym typeface="Afacad Flux SemiBold"/>
            </a:endParaRPr>
          </a:p>
          <a:p>
            <a:pPr indent="0" lvl="0" marL="0" marR="88257" rtl="0" algn="l">
              <a:spcBef>
                <a:spcPts val="600"/>
              </a:spcBef>
              <a:spcAft>
                <a:spcPts val="600"/>
              </a:spcAft>
              <a:buNone/>
            </a:pPr>
            <a:r>
              <a:t/>
            </a:r>
            <a:endParaRPr sz="1500">
              <a:solidFill>
                <a:schemeClr val="lt1"/>
              </a:solidFill>
              <a:latin typeface="Afacad Flux SemiBold"/>
              <a:ea typeface="Afacad Flux SemiBold"/>
              <a:cs typeface="Afacad Flux SemiBold"/>
              <a:sym typeface="Afacad Flux SemiBold"/>
            </a:endParaRPr>
          </a:p>
        </p:txBody>
      </p:sp>
      <p:sp>
        <p:nvSpPr>
          <p:cNvPr id="465" name="Google Shape;465;p65"/>
          <p:cNvSpPr/>
          <p:nvPr/>
        </p:nvSpPr>
        <p:spPr>
          <a:xfrm>
            <a:off x="4665750" y="1479600"/>
            <a:ext cx="2062200" cy="2672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88257" rtl="0" algn="l">
              <a:spcBef>
                <a:spcPts val="1000"/>
              </a:spcBef>
              <a:spcAft>
                <a:spcPts val="0"/>
              </a:spcAft>
              <a:buClr>
                <a:schemeClr val="lt1"/>
              </a:buClr>
              <a:buSzPts val="1100"/>
              <a:buFont typeface="Arial"/>
              <a:buNone/>
            </a:pPr>
            <a:r>
              <a:t/>
            </a:r>
            <a:endParaRPr sz="500">
              <a:solidFill>
                <a:schemeClr val="lt1"/>
              </a:solidFill>
              <a:latin typeface="Afacad Flux SemiBold"/>
              <a:ea typeface="Afacad Flux SemiBold"/>
              <a:cs typeface="Afacad Flux SemiBold"/>
              <a:sym typeface="Afacad Flux SemiBold"/>
            </a:endParaRPr>
          </a:p>
          <a:p>
            <a:pPr indent="0" lvl="0" marL="0" marR="88257" rtl="0" algn="ctr">
              <a:spcBef>
                <a:spcPts val="1000"/>
              </a:spcBef>
              <a:spcAft>
                <a:spcPts val="0"/>
              </a:spcAft>
              <a:buClr>
                <a:schemeClr val="lt1"/>
              </a:buClr>
              <a:buSzPts val="1100"/>
              <a:buFont typeface="Arial"/>
              <a:buNone/>
            </a:pPr>
            <a:r>
              <a:rPr b="1" lang="en" sz="2000">
                <a:solidFill>
                  <a:schemeClr val="lt1"/>
                </a:solidFill>
                <a:latin typeface="Afacad Flux"/>
                <a:ea typeface="Afacad Flux"/>
                <a:cs typeface="Afacad Flux"/>
                <a:sym typeface="Afacad Flux"/>
              </a:rPr>
              <a:t>We wonder if this means</a:t>
            </a:r>
            <a:endParaRPr b="1" sz="2000">
              <a:solidFill>
                <a:schemeClr val="lt1"/>
              </a:solidFill>
              <a:latin typeface="Afacad Flux"/>
              <a:ea typeface="Afacad Flux"/>
              <a:cs typeface="Afacad Flux"/>
              <a:sym typeface="Afacad Flux"/>
            </a:endParaRPr>
          </a:p>
          <a:p>
            <a:pPr indent="0" lvl="0" marL="0" marR="88257" rtl="0" algn="ctr">
              <a:spcBef>
                <a:spcPts val="600"/>
              </a:spcBef>
              <a:spcAft>
                <a:spcPts val="0"/>
              </a:spcAft>
              <a:buClr>
                <a:schemeClr val="lt1"/>
              </a:buClr>
              <a:buSzPts val="1100"/>
              <a:buFont typeface="Arial"/>
              <a:buNone/>
            </a:pPr>
            <a:r>
              <a:rPr lang="en" sz="1500">
                <a:solidFill>
                  <a:schemeClr val="lt1"/>
                </a:solidFill>
                <a:latin typeface="Afacad Flux SemiBold"/>
                <a:ea typeface="Afacad Flux SemiBold"/>
                <a:cs typeface="Afacad Flux SemiBold"/>
                <a:sym typeface="Afacad Flux SemiBold"/>
              </a:rPr>
              <a:t>She prioritizes accessibility and promptness over a structured, organized system</a:t>
            </a:r>
            <a:endParaRPr sz="1500">
              <a:solidFill>
                <a:schemeClr val="lt1"/>
              </a:solidFill>
              <a:latin typeface="Afacad Flux SemiBold"/>
              <a:ea typeface="Afacad Flux SemiBold"/>
              <a:cs typeface="Afacad Flux SemiBold"/>
              <a:sym typeface="Afacad Flux SemiBold"/>
            </a:endParaRPr>
          </a:p>
          <a:p>
            <a:pPr indent="0" lvl="0" marL="0" marR="88257" rtl="0" algn="l">
              <a:spcBef>
                <a:spcPts val="600"/>
              </a:spcBef>
              <a:spcAft>
                <a:spcPts val="600"/>
              </a:spcAft>
              <a:buNone/>
            </a:pPr>
            <a:r>
              <a:t/>
            </a:r>
            <a:endParaRPr sz="500">
              <a:solidFill>
                <a:schemeClr val="lt1"/>
              </a:solidFill>
              <a:latin typeface="Afacad Flux SemiBold"/>
              <a:ea typeface="Afacad Flux SemiBold"/>
              <a:cs typeface="Afacad Flux SemiBold"/>
              <a:sym typeface="Afacad Flux SemiBold"/>
            </a:endParaRPr>
          </a:p>
        </p:txBody>
      </p:sp>
      <p:sp>
        <p:nvSpPr>
          <p:cNvPr id="466" name="Google Shape;466;p65"/>
          <p:cNvSpPr/>
          <p:nvPr/>
        </p:nvSpPr>
        <p:spPr>
          <a:xfrm>
            <a:off x="6907800" y="1479600"/>
            <a:ext cx="2062200" cy="26727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228600" marR="88257" rtl="0" algn="l">
              <a:spcBef>
                <a:spcPts val="0"/>
              </a:spcBef>
              <a:spcAft>
                <a:spcPts val="0"/>
              </a:spcAft>
              <a:buClr>
                <a:schemeClr val="lt1"/>
              </a:buClr>
              <a:buSzPts val="1100"/>
              <a:buFont typeface="Arial"/>
              <a:buNone/>
            </a:pPr>
            <a:r>
              <a:t/>
            </a:r>
            <a:endParaRPr sz="12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2100">
                <a:solidFill>
                  <a:schemeClr val="lt1"/>
                </a:solidFill>
                <a:latin typeface="Afacad Flux"/>
                <a:ea typeface="Afacad Flux"/>
                <a:cs typeface="Afacad Flux"/>
                <a:sym typeface="Afacad Flux"/>
              </a:rPr>
              <a:t>It would be game changing to </a:t>
            </a:r>
            <a:endParaRPr b="1" sz="2100">
              <a:solidFill>
                <a:schemeClr val="lt1"/>
              </a:solidFill>
              <a:latin typeface="Afacad Flux"/>
              <a:ea typeface="Afacad Flux"/>
              <a:cs typeface="Afacad Flux"/>
              <a:sym typeface="Afacad Flux"/>
            </a:endParaRPr>
          </a:p>
          <a:p>
            <a:pPr indent="0" lvl="0" marL="0" marR="88257" rtl="0" algn="ctr">
              <a:spcBef>
                <a:spcPts val="600"/>
              </a:spcBef>
              <a:spcAft>
                <a:spcPts val="0"/>
              </a:spcAft>
              <a:buClr>
                <a:schemeClr val="lt1"/>
              </a:buClr>
              <a:buSzPts val="1100"/>
              <a:buFont typeface="Arial"/>
              <a:buNone/>
            </a:pPr>
            <a:r>
              <a:rPr lang="en" sz="1600">
                <a:solidFill>
                  <a:schemeClr val="lt1"/>
                </a:solidFill>
                <a:latin typeface="Afacad Flux SemiBold"/>
                <a:ea typeface="Afacad Flux SemiBold"/>
                <a:cs typeface="Afacad Flux SemiBold"/>
                <a:sym typeface="Afacad Flux SemiBold"/>
              </a:rPr>
              <a:t>Find a way to organize her ideas with as little effort as possible</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600"/>
              </a:spcAft>
              <a:buNone/>
            </a:pPr>
            <a:r>
              <a:t/>
            </a:r>
            <a:endParaRPr sz="1200">
              <a:solidFill>
                <a:schemeClr val="lt1"/>
              </a:solidFill>
              <a:latin typeface="Afacad Flux SemiBold"/>
              <a:ea typeface="Afacad Flux SemiBold"/>
              <a:cs typeface="Afacad Flux SemiBold"/>
              <a:sym typeface="Afacad Flux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6"/>
          <p:cNvSpPr txBox="1"/>
          <p:nvPr>
            <p:ph type="title"/>
          </p:nvPr>
        </p:nvSpPr>
        <p:spPr>
          <a:xfrm>
            <a:off x="137160" y="228600"/>
            <a:ext cx="6480300" cy="118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t>ex) Willow’s idea and script notes from recent film</a:t>
            </a:r>
            <a:endParaRPr sz="3600"/>
          </a:p>
        </p:txBody>
      </p:sp>
      <p:pic>
        <p:nvPicPr>
          <p:cNvPr id="472" name="Google Shape;472;p66" title="IMG_1182.jpg"/>
          <p:cNvPicPr preferRelativeResize="0"/>
          <p:nvPr/>
        </p:nvPicPr>
        <p:blipFill rotWithShape="1">
          <a:blip r:embed="rId3">
            <a:alphaModFix/>
          </a:blip>
          <a:srcRect b="9403" l="0" r="2066" t="0"/>
          <a:stretch/>
        </p:blipFill>
        <p:spPr>
          <a:xfrm>
            <a:off x="223087" y="1670925"/>
            <a:ext cx="2835776" cy="2286001"/>
          </a:xfrm>
          <a:prstGeom prst="rect">
            <a:avLst/>
          </a:prstGeom>
          <a:noFill/>
          <a:ln>
            <a:noFill/>
          </a:ln>
        </p:spPr>
      </p:pic>
      <p:pic>
        <p:nvPicPr>
          <p:cNvPr id="473" name="Google Shape;473;p66" title="IMG_0840.PNG"/>
          <p:cNvPicPr preferRelativeResize="0"/>
          <p:nvPr/>
        </p:nvPicPr>
        <p:blipFill>
          <a:blip r:embed="rId4">
            <a:alphaModFix/>
          </a:blip>
          <a:stretch>
            <a:fillRect/>
          </a:stretch>
        </p:blipFill>
        <p:spPr>
          <a:xfrm>
            <a:off x="7571138" y="1410650"/>
            <a:ext cx="1255875" cy="2733276"/>
          </a:xfrm>
          <a:prstGeom prst="rect">
            <a:avLst/>
          </a:prstGeom>
          <a:noFill/>
          <a:ln>
            <a:noFill/>
          </a:ln>
        </p:spPr>
      </p:pic>
      <p:pic>
        <p:nvPicPr>
          <p:cNvPr id="474" name="Google Shape;474;p66" title="IMG_0839.PNG"/>
          <p:cNvPicPr preferRelativeResize="0"/>
          <p:nvPr/>
        </p:nvPicPr>
        <p:blipFill>
          <a:blip r:embed="rId5">
            <a:alphaModFix/>
          </a:blip>
          <a:stretch>
            <a:fillRect/>
          </a:stretch>
        </p:blipFill>
        <p:spPr>
          <a:xfrm>
            <a:off x="4767537" y="1410650"/>
            <a:ext cx="1255875" cy="2733276"/>
          </a:xfrm>
          <a:prstGeom prst="rect">
            <a:avLst/>
          </a:prstGeom>
          <a:noFill/>
          <a:ln>
            <a:noFill/>
          </a:ln>
        </p:spPr>
      </p:pic>
      <p:pic>
        <p:nvPicPr>
          <p:cNvPr id="475" name="Google Shape;475;p66" title="IMG_0837.PNG"/>
          <p:cNvPicPr preferRelativeResize="0"/>
          <p:nvPr/>
        </p:nvPicPr>
        <p:blipFill>
          <a:blip r:embed="rId6">
            <a:alphaModFix/>
          </a:blip>
          <a:stretch>
            <a:fillRect/>
          </a:stretch>
        </p:blipFill>
        <p:spPr>
          <a:xfrm>
            <a:off x="3365738" y="1410650"/>
            <a:ext cx="1255875" cy="2733276"/>
          </a:xfrm>
          <a:prstGeom prst="rect">
            <a:avLst/>
          </a:prstGeom>
          <a:noFill/>
          <a:ln>
            <a:noFill/>
          </a:ln>
        </p:spPr>
      </p:pic>
      <p:pic>
        <p:nvPicPr>
          <p:cNvPr id="476" name="Google Shape;476;p66" title="IMG_0838.PNG"/>
          <p:cNvPicPr preferRelativeResize="0"/>
          <p:nvPr/>
        </p:nvPicPr>
        <p:blipFill>
          <a:blip r:embed="rId7">
            <a:alphaModFix/>
          </a:blip>
          <a:stretch>
            <a:fillRect/>
          </a:stretch>
        </p:blipFill>
        <p:spPr>
          <a:xfrm>
            <a:off x="6169349" y="1410601"/>
            <a:ext cx="1255875" cy="2733373"/>
          </a:xfrm>
          <a:prstGeom prst="rect">
            <a:avLst/>
          </a:prstGeom>
          <a:noFill/>
          <a:ln>
            <a:noFill/>
          </a:ln>
        </p:spPr>
      </p:pic>
      <p:sp>
        <p:nvSpPr>
          <p:cNvPr id="477" name="Google Shape;477;p66"/>
          <p:cNvSpPr/>
          <p:nvPr/>
        </p:nvSpPr>
        <p:spPr>
          <a:xfrm>
            <a:off x="703375" y="4274550"/>
            <a:ext cx="1787700" cy="702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facad Flux"/>
                <a:ea typeface="Afacad Flux"/>
                <a:cs typeface="Afacad Flux"/>
                <a:sym typeface="Afacad Flux"/>
              </a:rPr>
              <a:t>Original idea: brain dump into notes</a:t>
            </a:r>
            <a:endParaRPr>
              <a:latin typeface="Afacad Flux"/>
              <a:ea typeface="Afacad Flux"/>
              <a:cs typeface="Afacad Flux"/>
              <a:sym typeface="Afacad Flux"/>
            </a:endParaRPr>
          </a:p>
        </p:txBody>
      </p:sp>
      <p:sp>
        <p:nvSpPr>
          <p:cNvPr id="478" name="Google Shape;478;p66"/>
          <p:cNvSpPr/>
          <p:nvPr/>
        </p:nvSpPr>
        <p:spPr>
          <a:xfrm>
            <a:off x="4979250" y="4274550"/>
            <a:ext cx="2202900" cy="702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facad Flux"/>
                <a:ea typeface="Afacad Flux"/>
                <a:cs typeface="Afacad Flux"/>
                <a:sym typeface="Afacad Flux"/>
              </a:rPr>
              <a:t>Entire script and shots stored in various notes</a:t>
            </a:r>
            <a:endParaRPr>
              <a:latin typeface="Afacad Flux"/>
              <a:ea typeface="Afacad Flux"/>
              <a:cs typeface="Afacad Flux"/>
              <a:sym typeface="Afacad Flux"/>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7"/>
          <p:cNvSpPr/>
          <p:nvPr/>
        </p:nvSpPr>
        <p:spPr>
          <a:xfrm>
            <a:off x="328400" y="119850"/>
            <a:ext cx="5131500" cy="49038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84" name="Google Shape;484;p67"/>
          <p:cNvSpPr/>
          <p:nvPr/>
        </p:nvSpPr>
        <p:spPr>
          <a:xfrm>
            <a:off x="5701025" y="1059650"/>
            <a:ext cx="2964600" cy="32742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Afacad Flux"/>
                <a:ea typeface="Afacad Flux"/>
                <a:cs typeface="Afacad Flux"/>
                <a:sym typeface="Afacad Flux"/>
              </a:rPr>
              <a:t>HMW support a system of organizing the artist’s unique sources of inspiration?</a:t>
            </a:r>
            <a:endParaRPr sz="2600">
              <a:latin typeface="Afacad Flux"/>
              <a:ea typeface="Afacad Flux"/>
              <a:cs typeface="Afacad Flux"/>
              <a:sym typeface="Afacad Flux"/>
            </a:endParaRPr>
          </a:p>
        </p:txBody>
      </p:sp>
      <p:pic>
        <p:nvPicPr>
          <p:cNvPr id="485" name="Google Shape;485;p67"/>
          <p:cNvPicPr preferRelativeResize="0"/>
          <p:nvPr/>
        </p:nvPicPr>
        <p:blipFill>
          <a:blip r:embed="rId3">
            <a:alphaModFix/>
          </a:blip>
          <a:stretch>
            <a:fillRect/>
          </a:stretch>
        </p:blipFill>
        <p:spPr>
          <a:xfrm>
            <a:off x="662300" y="373425"/>
            <a:ext cx="4463700" cy="43966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8"/>
          <p:cNvSpPr txBox="1"/>
          <p:nvPr>
            <p:ph type="title"/>
          </p:nvPr>
        </p:nvSpPr>
        <p:spPr>
          <a:xfrm>
            <a:off x="137160" y="228600"/>
            <a:ext cx="64803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POV #3 – Fred</a:t>
            </a:r>
            <a:endParaRPr/>
          </a:p>
        </p:txBody>
      </p:sp>
      <p:sp>
        <p:nvSpPr>
          <p:cNvPr id="491" name="Google Shape;491;p68"/>
          <p:cNvSpPr/>
          <p:nvPr/>
        </p:nvSpPr>
        <p:spPr>
          <a:xfrm>
            <a:off x="168650" y="1479600"/>
            <a:ext cx="2062200" cy="2672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88257" rtl="0" algn="l">
              <a:spcBef>
                <a:spcPts val="0"/>
              </a:spcBef>
              <a:spcAft>
                <a:spcPts val="0"/>
              </a:spcAft>
              <a:buClr>
                <a:schemeClr val="lt1"/>
              </a:buClr>
              <a:buSzPts val="1100"/>
              <a:buFont typeface="Arial"/>
              <a:buNone/>
            </a:pPr>
            <a:r>
              <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2200">
                <a:solidFill>
                  <a:schemeClr val="lt1"/>
                </a:solidFill>
                <a:latin typeface="Afacad Flux"/>
                <a:ea typeface="Afacad Flux"/>
                <a:cs typeface="Afacad Flux"/>
                <a:sym typeface="Afacad Flux"/>
              </a:rPr>
              <a:t>We met </a:t>
            </a:r>
            <a:r>
              <a:rPr lang="en" sz="2200">
                <a:solidFill>
                  <a:schemeClr val="lt1"/>
                </a:solidFill>
                <a:latin typeface="Afacad Flux SemiBold"/>
                <a:ea typeface="Afacad Flux SemiBold"/>
                <a:cs typeface="Afacad Flux SemiBold"/>
                <a:sym typeface="Afacad Flux SemiBold"/>
              </a:rPr>
              <a:t>Fred</a:t>
            </a:r>
            <a:r>
              <a:rPr lang="en" sz="1600">
                <a:solidFill>
                  <a:schemeClr val="lt1"/>
                </a:solidFill>
                <a:latin typeface="Afacad Flux SemiBold"/>
                <a:ea typeface="Afacad Flux SemiBold"/>
                <a:cs typeface="Afacad Flux SemiBold"/>
                <a:sym typeface="Afacad Flux SemiBold"/>
              </a:rPr>
              <a:t>, </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lang="en" sz="1600">
                <a:solidFill>
                  <a:schemeClr val="lt1"/>
                </a:solidFill>
                <a:latin typeface="Afacad Flux SemiBold"/>
                <a:ea typeface="Afacad Flux SemiBold"/>
                <a:cs typeface="Afacad Flux SemiBold"/>
                <a:sym typeface="Afacad Flux SemiBold"/>
              </a:rPr>
              <a:t>a fashion house founder and designer.</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600"/>
              </a:spcAft>
              <a:buNone/>
            </a:pPr>
            <a:r>
              <a:t/>
            </a:r>
            <a:endParaRPr sz="1600">
              <a:solidFill>
                <a:schemeClr val="lt1"/>
              </a:solidFill>
              <a:latin typeface="Afacad Flux SemiBold"/>
              <a:ea typeface="Afacad Flux SemiBold"/>
              <a:cs typeface="Afacad Flux SemiBold"/>
              <a:sym typeface="Afacad Flux SemiBold"/>
            </a:endParaRPr>
          </a:p>
        </p:txBody>
      </p:sp>
      <p:sp>
        <p:nvSpPr>
          <p:cNvPr id="492" name="Google Shape;492;p68"/>
          <p:cNvSpPr/>
          <p:nvPr/>
        </p:nvSpPr>
        <p:spPr>
          <a:xfrm>
            <a:off x="2423700" y="1479600"/>
            <a:ext cx="2062200" cy="26727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228600" marR="88257" rtl="0" algn="l">
              <a:spcBef>
                <a:spcPts val="0"/>
              </a:spcBef>
              <a:spcAft>
                <a:spcPts val="0"/>
              </a:spcAft>
              <a:buClr>
                <a:schemeClr val="lt1"/>
              </a:buClr>
              <a:buSzPts val="1100"/>
              <a:buFont typeface="Arial"/>
              <a:buNone/>
            </a:pPr>
            <a:r>
              <a:t/>
            </a:r>
            <a:endParaRPr sz="15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1900">
                <a:solidFill>
                  <a:schemeClr val="lt1"/>
                </a:solidFill>
                <a:latin typeface="Afacad Flux"/>
                <a:ea typeface="Afacad Flux"/>
                <a:cs typeface="Afacad Flux"/>
                <a:sym typeface="Afacad Flux"/>
              </a:rPr>
              <a:t>We were surprised to realize </a:t>
            </a:r>
            <a:endParaRPr b="1" sz="1900">
              <a:solidFill>
                <a:schemeClr val="lt1"/>
              </a:solidFill>
              <a:latin typeface="Afacad Flux"/>
              <a:ea typeface="Afacad Flux"/>
              <a:cs typeface="Afacad Flux"/>
              <a:sym typeface="Afacad Flux"/>
            </a:endParaRPr>
          </a:p>
          <a:p>
            <a:pPr indent="0" lvl="0" marL="0" marR="88257" rtl="0" algn="ctr">
              <a:spcBef>
                <a:spcPts val="600"/>
              </a:spcBef>
              <a:spcAft>
                <a:spcPts val="0"/>
              </a:spcAft>
              <a:buClr>
                <a:schemeClr val="lt1"/>
              </a:buClr>
              <a:buSzPts val="1100"/>
              <a:buFont typeface="Arial"/>
              <a:buNone/>
            </a:pPr>
            <a:r>
              <a:rPr lang="en" sz="1500">
                <a:solidFill>
                  <a:schemeClr val="lt1"/>
                </a:solidFill>
                <a:latin typeface="Afacad Flux SemiBold"/>
                <a:ea typeface="Afacad Flux SemiBold"/>
                <a:cs typeface="Afacad Flux SemiBold"/>
                <a:sym typeface="Afacad Flux SemiBold"/>
              </a:rPr>
              <a:t>he avoids spending extensive amounts of time planning even in personal projects.</a:t>
            </a:r>
            <a:endParaRPr sz="1500">
              <a:solidFill>
                <a:schemeClr val="lt1"/>
              </a:solidFill>
              <a:latin typeface="Afacad Flux SemiBold"/>
              <a:ea typeface="Afacad Flux SemiBold"/>
              <a:cs typeface="Afacad Flux SemiBold"/>
              <a:sym typeface="Afacad Flux SemiBold"/>
            </a:endParaRPr>
          </a:p>
          <a:p>
            <a:pPr indent="0" lvl="0" marL="0" marR="88257" rtl="0" algn="l">
              <a:spcBef>
                <a:spcPts val="600"/>
              </a:spcBef>
              <a:spcAft>
                <a:spcPts val="600"/>
              </a:spcAft>
              <a:buNone/>
            </a:pPr>
            <a:r>
              <a:t/>
            </a:r>
            <a:endParaRPr sz="1500">
              <a:solidFill>
                <a:schemeClr val="lt1"/>
              </a:solidFill>
              <a:latin typeface="Afacad Flux SemiBold"/>
              <a:ea typeface="Afacad Flux SemiBold"/>
              <a:cs typeface="Afacad Flux SemiBold"/>
              <a:sym typeface="Afacad Flux SemiBold"/>
            </a:endParaRPr>
          </a:p>
        </p:txBody>
      </p:sp>
      <p:sp>
        <p:nvSpPr>
          <p:cNvPr id="493" name="Google Shape;493;p68"/>
          <p:cNvSpPr/>
          <p:nvPr/>
        </p:nvSpPr>
        <p:spPr>
          <a:xfrm>
            <a:off x="4665750" y="1479600"/>
            <a:ext cx="2062200" cy="2672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88257" rtl="0" algn="l">
              <a:spcBef>
                <a:spcPts val="1000"/>
              </a:spcBef>
              <a:spcAft>
                <a:spcPts val="0"/>
              </a:spcAft>
              <a:buClr>
                <a:schemeClr val="lt1"/>
              </a:buClr>
              <a:buSzPts val="1100"/>
              <a:buFont typeface="Arial"/>
              <a:buNone/>
            </a:pPr>
            <a:r>
              <a:t/>
            </a:r>
            <a:endParaRPr sz="500">
              <a:solidFill>
                <a:schemeClr val="lt1"/>
              </a:solidFill>
              <a:latin typeface="Afacad Flux SemiBold"/>
              <a:ea typeface="Afacad Flux SemiBold"/>
              <a:cs typeface="Afacad Flux SemiBold"/>
              <a:sym typeface="Afacad Flux SemiBold"/>
            </a:endParaRPr>
          </a:p>
          <a:p>
            <a:pPr indent="0" lvl="0" marL="0" marR="88257" rtl="0" algn="ctr">
              <a:spcBef>
                <a:spcPts val="1000"/>
              </a:spcBef>
              <a:spcAft>
                <a:spcPts val="0"/>
              </a:spcAft>
              <a:buClr>
                <a:schemeClr val="lt1"/>
              </a:buClr>
              <a:buSzPts val="1100"/>
              <a:buFont typeface="Arial"/>
              <a:buNone/>
            </a:pPr>
            <a:r>
              <a:rPr b="1" lang="en" sz="2000">
                <a:solidFill>
                  <a:schemeClr val="lt1"/>
                </a:solidFill>
                <a:latin typeface="Afacad Flux"/>
                <a:ea typeface="Afacad Flux"/>
                <a:cs typeface="Afacad Flux"/>
                <a:sym typeface="Afacad Flux"/>
              </a:rPr>
              <a:t>We wonder if this means</a:t>
            </a:r>
            <a:endParaRPr b="1" sz="2000">
              <a:solidFill>
                <a:schemeClr val="lt1"/>
              </a:solidFill>
              <a:latin typeface="Afacad Flux"/>
              <a:ea typeface="Afacad Flux"/>
              <a:cs typeface="Afacad Flux"/>
              <a:sym typeface="Afacad Flux"/>
            </a:endParaRPr>
          </a:p>
          <a:p>
            <a:pPr indent="0" lvl="0" marL="0" marR="88257" rtl="0" algn="ctr">
              <a:spcBef>
                <a:spcPts val="600"/>
              </a:spcBef>
              <a:spcAft>
                <a:spcPts val="0"/>
              </a:spcAft>
              <a:buClr>
                <a:schemeClr val="lt1"/>
              </a:buClr>
              <a:buSzPts val="1100"/>
              <a:buFont typeface="Arial"/>
              <a:buNone/>
            </a:pPr>
            <a:r>
              <a:rPr lang="en" sz="1500">
                <a:solidFill>
                  <a:schemeClr val="lt1"/>
                </a:solidFill>
                <a:latin typeface="Afacad Flux SemiBold"/>
                <a:ea typeface="Afacad Flux SemiBold"/>
                <a:cs typeface="Afacad Flux SemiBold"/>
                <a:sym typeface="Afacad Flux SemiBold"/>
              </a:rPr>
              <a:t>he enjoys the trial-and-error aspect of creating art.</a:t>
            </a:r>
            <a:endParaRPr sz="1500">
              <a:solidFill>
                <a:schemeClr val="lt1"/>
              </a:solidFill>
              <a:latin typeface="Afacad Flux SemiBold"/>
              <a:ea typeface="Afacad Flux SemiBold"/>
              <a:cs typeface="Afacad Flux SemiBold"/>
              <a:sym typeface="Afacad Flux SemiBold"/>
            </a:endParaRPr>
          </a:p>
          <a:p>
            <a:pPr indent="0" lvl="0" marL="0" marR="88257" rtl="0" algn="l">
              <a:spcBef>
                <a:spcPts val="600"/>
              </a:spcBef>
              <a:spcAft>
                <a:spcPts val="600"/>
              </a:spcAft>
              <a:buNone/>
            </a:pPr>
            <a:r>
              <a:t/>
            </a:r>
            <a:endParaRPr sz="500">
              <a:solidFill>
                <a:schemeClr val="lt1"/>
              </a:solidFill>
              <a:latin typeface="Afacad Flux SemiBold"/>
              <a:ea typeface="Afacad Flux SemiBold"/>
              <a:cs typeface="Afacad Flux SemiBold"/>
              <a:sym typeface="Afacad Flux SemiBold"/>
            </a:endParaRPr>
          </a:p>
        </p:txBody>
      </p:sp>
      <p:sp>
        <p:nvSpPr>
          <p:cNvPr id="494" name="Google Shape;494;p68"/>
          <p:cNvSpPr/>
          <p:nvPr/>
        </p:nvSpPr>
        <p:spPr>
          <a:xfrm>
            <a:off x="6907800" y="1479600"/>
            <a:ext cx="2062200" cy="26727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228600" marR="88257" rtl="0" algn="l">
              <a:spcBef>
                <a:spcPts val="0"/>
              </a:spcBef>
              <a:spcAft>
                <a:spcPts val="0"/>
              </a:spcAft>
              <a:buClr>
                <a:schemeClr val="lt1"/>
              </a:buClr>
              <a:buSzPts val="1100"/>
              <a:buFont typeface="Arial"/>
              <a:buNone/>
            </a:pPr>
            <a:r>
              <a:t/>
            </a:r>
            <a:endParaRPr sz="12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2100">
                <a:solidFill>
                  <a:schemeClr val="lt1"/>
                </a:solidFill>
                <a:latin typeface="Afacad Flux"/>
                <a:ea typeface="Afacad Flux"/>
                <a:cs typeface="Afacad Flux"/>
                <a:sym typeface="Afacad Flux"/>
              </a:rPr>
              <a:t>It would be game changing to </a:t>
            </a:r>
            <a:endParaRPr b="1" sz="2100">
              <a:solidFill>
                <a:schemeClr val="lt1"/>
              </a:solidFill>
              <a:latin typeface="Afacad Flux"/>
              <a:ea typeface="Afacad Flux"/>
              <a:cs typeface="Afacad Flux"/>
              <a:sym typeface="Afacad Flux"/>
            </a:endParaRPr>
          </a:p>
          <a:p>
            <a:pPr indent="0" lvl="0" marL="0" marR="88257" rtl="0" algn="ctr">
              <a:spcBef>
                <a:spcPts val="600"/>
              </a:spcBef>
              <a:spcAft>
                <a:spcPts val="0"/>
              </a:spcAft>
              <a:buClr>
                <a:schemeClr val="lt1"/>
              </a:buClr>
              <a:buSzPts val="1100"/>
              <a:buFont typeface="Arial"/>
              <a:buNone/>
            </a:pPr>
            <a:r>
              <a:rPr lang="en" sz="1600">
                <a:solidFill>
                  <a:schemeClr val="lt1"/>
                </a:solidFill>
                <a:latin typeface="Afacad Flux SemiBold"/>
                <a:ea typeface="Afacad Flux SemiBold"/>
                <a:cs typeface="Afacad Flux SemiBold"/>
                <a:sym typeface="Afacad Flux SemiBold"/>
              </a:rPr>
              <a:t>facilitate the process of creating new things while maintaining an organized system.</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600"/>
              </a:spcAft>
              <a:buNone/>
            </a:pPr>
            <a:r>
              <a:t/>
            </a:r>
            <a:endParaRPr sz="1200">
              <a:solidFill>
                <a:schemeClr val="lt1"/>
              </a:solidFill>
              <a:latin typeface="Afacad Flux SemiBold"/>
              <a:ea typeface="Afacad Flux SemiBold"/>
              <a:cs typeface="Afacad Flux SemiBold"/>
              <a:sym typeface="Afacad Flux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9"/>
          <p:cNvSpPr/>
          <p:nvPr/>
        </p:nvSpPr>
        <p:spPr>
          <a:xfrm>
            <a:off x="328400" y="119850"/>
            <a:ext cx="5131500" cy="49038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500" name="Google Shape;500;p69"/>
          <p:cNvSpPr/>
          <p:nvPr/>
        </p:nvSpPr>
        <p:spPr>
          <a:xfrm>
            <a:off x="5701025" y="1059650"/>
            <a:ext cx="2964600" cy="3274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Afacad Flux"/>
                <a:ea typeface="Afacad Flux"/>
                <a:cs typeface="Afacad Flux"/>
                <a:sym typeface="Afacad Flux"/>
              </a:rPr>
              <a:t>HMW make it easier for artists to come back to their old works that they have made over time?</a:t>
            </a:r>
            <a:endParaRPr sz="2600">
              <a:latin typeface="Afacad Flux"/>
              <a:ea typeface="Afacad Flux"/>
              <a:cs typeface="Afacad Flux"/>
              <a:sym typeface="Afacad Flux"/>
            </a:endParaRPr>
          </a:p>
        </p:txBody>
      </p:sp>
      <p:pic>
        <p:nvPicPr>
          <p:cNvPr id="501" name="Google Shape;501;p69"/>
          <p:cNvPicPr preferRelativeResize="0"/>
          <p:nvPr/>
        </p:nvPicPr>
        <p:blipFill>
          <a:blip r:embed="rId3">
            <a:alphaModFix/>
          </a:blip>
          <a:stretch>
            <a:fillRect/>
          </a:stretch>
        </p:blipFill>
        <p:spPr>
          <a:xfrm>
            <a:off x="705513" y="404038"/>
            <a:ext cx="4377276" cy="4335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0"/>
          <p:cNvSpPr txBox="1"/>
          <p:nvPr>
            <p:ph type="title"/>
          </p:nvPr>
        </p:nvSpPr>
        <p:spPr>
          <a:xfrm>
            <a:off x="476275" y="1413600"/>
            <a:ext cx="5944800" cy="9483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sz="8800"/>
              <a:t>Solutions</a:t>
            </a:r>
            <a:endParaRPr sz="8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1"/>
          <p:cNvSpPr/>
          <p:nvPr/>
        </p:nvSpPr>
        <p:spPr>
          <a:xfrm>
            <a:off x="1672200" y="228600"/>
            <a:ext cx="5705700" cy="10923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Afacad Flux"/>
                <a:ea typeface="Afacad Flux"/>
                <a:cs typeface="Afacad Flux"/>
                <a:sym typeface="Afacad Flux"/>
              </a:rPr>
              <a:t>#1: </a:t>
            </a:r>
            <a:r>
              <a:rPr b="1" lang="en" sz="2400">
                <a:solidFill>
                  <a:schemeClr val="accent3"/>
                </a:solidFill>
                <a:latin typeface="Afacad Flux"/>
                <a:ea typeface="Afacad Flux"/>
                <a:cs typeface="Afacad Flux"/>
                <a:sym typeface="Afacad Flux"/>
              </a:rPr>
              <a:t>HMW encourage artists to share ideas and inspiration with others?</a:t>
            </a:r>
            <a:endParaRPr>
              <a:latin typeface="Afacad Flux"/>
              <a:ea typeface="Afacad Flux"/>
              <a:cs typeface="Afacad Flux"/>
              <a:sym typeface="Afacad Flux"/>
            </a:endParaRPr>
          </a:p>
        </p:txBody>
      </p:sp>
      <p:sp>
        <p:nvSpPr>
          <p:cNvPr id="512" name="Google Shape;512;p71"/>
          <p:cNvSpPr/>
          <p:nvPr/>
        </p:nvSpPr>
        <p:spPr>
          <a:xfrm>
            <a:off x="653475" y="1895400"/>
            <a:ext cx="3091800" cy="2889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Afacad Flux"/>
                <a:ea typeface="Afacad Flux"/>
                <a:cs typeface="Afacad Flux"/>
                <a:sym typeface="Afacad Flux"/>
              </a:rPr>
              <a:t>Solution</a:t>
            </a:r>
            <a:endParaRPr b="1" sz="3000">
              <a:latin typeface="Afacad Flux"/>
              <a:ea typeface="Afacad Flux"/>
              <a:cs typeface="Afacad Flux"/>
              <a:sym typeface="Afacad Flux"/>
            </a:endParaRPr>
          </a:p>
          <a:p>
            <a:pPr indent="0" lvl="0" marL="0" rtl="0" algn="ctr">
              <a:spcBef>
                <a:spcPts val="0"/>
              </a:spcBef>
              <a:spcAft>
                <a:spcPts val="0"/>
              </a:spcAft>
              <a:buNone/>
            </a:pPr>
            <a:r>
              <a:rPr lang="en" sz="2000">
                <a:latin typeface="Afacad Flux"/>
                <a:ea typeface="Afacad Flux"/>
                <a:cs typeface="Afacad Flux"/>
                <a:sym typeface="Afacad Flux"/>
              </a:rPr>
              <a:t>A place where artists can share things that inspire them (movies, playlists, etc.) for other artists to use.</a:t>
            </a:r>
            <a:endParaRPr sz="2000">
              <a:latin typeface="Afacad Flux"/>
              <a:ea typeface="Afacad Flux"/>
              <a:cs typeface="Afacad Flux"/>
              <a:sym typeface="Afacad Flux"/>
            </a:endParaRPr>
          </a:p>
        </p:txBody>
      </p:sp>
      <p:sp>
        <p:nvSpPr>
          <p:cNvPr id="513" name="Google Shape;513;p71"/>
          <p:cNvSpPr/>
          <p:nvPr/>
        </p:nvSpPr>
        <p:spPr>
          <a:xfrm>
            <a:off x="5338025" y="1928025"/>
            <a:ext cx="3091800" cy="2889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Afacad Flux"/>
                <a:ea typeface="Afacad Flux"/>
                <a:cs typeface="Afacad Flux"/>
                <a:sym typeface="Afacad Flux"/>
              </a:rPr>
              <a:t>Assumption</a:t>
            </a:r>
            <a:endParaRPr b="1" sz="3000">
              <a:latin typeface="Afacad Flux"/>
              <a:ea typeface="Afacad Flux"/>
              <a:cs typeface="Afacad Flux"/>
              <a:sym typeface="Afacad Flux"/>
            </a:endParaRPr>
          </a:p>
          <a:p>
            <a:pPr indent="0" lvl="0" marL="0" rtl="0" algn="ctr">
              <a:spcBef>
                <a:spcPts val="0"/>
              </a:spcBef>
              <a:spcAft>
                <a:spcPts val="0"/>
              </a:spcAft>
              <a:buNone/>
            </a:pPr>
            <a:r>
              <a:rPr lang="en" sz="2000">
                <a:latin typeface="Afacad Flux"/>
                <a:ea typeface="Afacad Flux"/>
                <a:cs typeface="Afacad Flux"/>
                <a:sym typeface="Afacad Flux"/>
              </a:rPr>
              <a:t>Creating art in a space with others takes the pressure off of artists and allows them to more freely create</a:t>
            </a:r>
            <a:endParaRPr sz="2000">
              <a:latin typeface="Afacad Flux"/>
              <a:ea typeface="Afacad Flux"/>
              <a:cs typeface="Afacad Flux"/>
              <a:sym typeface="Afacad Flux"/>
            </a:endParaRPr>
          </a:p>
        </p:txBody>
      </p:sp>
      <p:sp>
        <p:nvSpPr>
          <p:cNvPr id="514" name="Google Shape;514;p71"/>
          <p:cNvSpPr/>
          <p:nvPr/>
        </p:nvSpPr>
        <p:spPr>
          <a:xfrm>
            <a:off x="4019853" y="3122400"/>
            <a:ext cx="1104300" cy="435600"/>
          </a:xfrm>
          <a:prstGeom prst="rightArrow">
            <a:avLst>
              <a:gd fmla="val 50000" name="adj1"/>
              <a:gd fmla="val 50000" name="adj2"/>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2"/>
          <p:cNvSpPr/>
          <p:nvPr/>
        </p:nvSpPr>
        <p:spPr>
          <a:xfrm>
            <a:off x="2047500" y="228600"/>
            <a:ext cx="4955100" cy="906300"/>
          </a:xfrm>
          <a:prstGeom prst="flowChartAlternateProcess">
            <a:avLst/>
          </a:prstGeom>
          <a:solidFill>
            <a:srgbClr val="7657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3"/>
                </a:solidFill>
                <a:latin typeface="Afacad Flux"/>
                <a:ea typeface="Afacad Flux"/>
                <a:cs typeface="Afacad Flux"/>
                <a:sym typeface="Afacad Flux"/>
              </a:rPr>
              <a:t>Experience Prototype #1</a:t>
            </a:r>
            <a:endParaRPr sz="3000">
              <a:latin typeface="Afacad Flux"/>
              <a:ea typeface="Afacad Flux"/>
              <a:cs typeface="Afacad Flux"/>
              <a:sym typeface="Afacad Flux"/>
            </a:endParaRPr>
          </a:p>
        </p:txBody>
      </p:sp>
      <p:sp>
        <p:nvSpPr>
          <p:cNvPr id="520" name="Google Shape;520;p72"/>
          <p:cNvSpPr/>
          <p:nvPr/>
        </p:nvSpPr>
        <p:spPr>
          <a:xfrm>
            <a:off x="421050" y="1461550"/>
            <a:ext cx="4005300" cy="33729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latin typeface="Afacad Flux"/>
                <a:ea typeface="Afacad Flux"/>
                <a:cs typeface="Afacad Flux"/>
                <a:sym typeface="Afacad Flux"/>
              </a:rPr>
              <a:t>Who?</a:t>
            </a:r>
            <a:endParaRPr sz="19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Students in dorm</a:t>
            </a:r>
            <a:endParaRPr sz="16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Some artists, some not</a:t>
            </a:r>
            <a:endParaRPr sz="1600">
              <a:latin typeface="Afacad Flux"/>
              <a:ea typeface="Afacad Flux"/>
              <a:cs typeface="Afacad Flux"/>
              <a:sym typeface="Afacad Flux"/>
            </a:endParaRPr>
          </a:p>
          <a:p>
            <a:pPr indent="0" lvl="0" marL="0" rtl="0" algn="l">
              <a:spcBef>
                <a:spcPts val="0"/>
              </a:spcBef>
              <a:spcAft>
                <a:spcPts val="0"/>
              </a:spcAft>
              <a:buNone/>
            </a:pPr>
            <a:r>
              <a:t/>
            </a:r>
            <a:endParaRPr>
              <a:latin typeface="Afacad Flux"/>
              <a:ea typeface="Afacad Flux"/>
              <a:cs typeface="Afacad Flux"/>
              <a:sym typeface="Afacad Flux"/>
            </a:endParaRPr>
          </a:p>
          <a:p>
            <a:pPr indent="0" lvl="0" marL="0" rtl="0" algn="l">
              <a:spcBef>
                <a:spcPts val="0"/>
              </a:spcBef>
              <a:spcAft>
                <a:spcPts val="0"/>
              </a:spcAft>
              <a:buNone/>
            </a:pPr>
            <a:r>
              <a:rPr b="1" lang="en" sz="1800">
                <a:latin typeface="Afacad Flux"/>
                <a:ea typeface="Afacad Flux"/>
                <a:cs typeface="Afacad Flux"/>
                <a:sym typeface="Afacad Flux"/>
              </a:rPr>
              <a:t>What?</a:t>
            </a:r>
            <a:endParaRPr sz="18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1 minute drawing</a:t>
            </a:r>
            <a:endParaRPr sz="16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3 minutes discussing “</a:t>
            </a:r>
            <a:r>
              <a:rPr i="1" lang="en" sz="1600">
                <a:latin typeface="Afacad Flux"/>
                <a:ea typeface="Afacad Flux"/>
                <a:cs typeface="Afacad Flux"/>
                <a:sym typeface="Afacad Flux"/>
              </a:rPr>
              <a:t>music that inspires</a:t>
            </a:r>
            <a:r>
              <a:rPr lang="en" sz="1600">
                <a:latin typeface="Afacad Flux"/>
                <a:ea typeface="Afacad Flux"/>
                <a:cs typeface="Afacad Flux"/>
                <a:sym typeface="Afacad Flux"/>
              </a:rPr>
              <a:t>” them</a:t>
            </a:r>
            <a:endParaRPr sz="16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1 minute drawing, playing one of those songs</a:t>
            </a:r>
            <a:endParaRPr sz="16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Debrief activity after</a:t>
            </a:r>
            <a:endParaRPr sz="1600">
              <a:latin typeface="Afacad Flux"/>
              <a:ea typeface="Afacad Flux"/>
              <a:cs typeface="Afacad Flux"/>
              <a:sym typeface="Afacad Flux"/>
            </a:endParaRPr>
          </a:p>
        </p:txBody>
      </p:sp>
      <p:sp>
        <p:nvSpPr>
          <p:cNvPr id="521" name="Google Shape;521;p72"/>
          <p:cNvSpPr/>
          <p:nvPr/>
        </p:nvSpPr>
        <p:spPr>
          <a:xfrm>
            <a:off x="4800150" y="1461550"/>
            <a:ext cx="4005300" cy="33729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pic>
        <p:nvPicPr>
          <p:cNvPr id="522" name="Google Shape;522;p72" title="IMG_1159.JPG"/>
          <p:cNvPicPr preferRelativeResize="0"/>
          <p:nvPr/>
        </p:nvPicPr>
        <p:blipFill rotWithShape="1">
          <a:blip r:embed="rId3">
            <a:alphaModFix/>
          </a:blip>
          <a:srcRect b="21562" l="11660" r="0" t="0"/>
          <a:stretch/>
        </p:blipFill>
        <p:spPr>
          <a:xfrm>
            <a:off x="5042325" y="2127550"/>
            <a:ext cx="1723899" cy="2040899"/>
          </a:xfrm>
          <a:prstGeom prst="rect">
            <a:avLst/>
          </a:prstGeom>
          <a:noFill/>
          <a:ln>
            <a:noFill/>
          </a:ln>
        </p:spPr>
      </p:pic>
      <p:pic>
        <p:nvPicPr>
          <p:cNvPr id="523" name="Google Shape;523;p72" title="IMG_1153.JPG"/>
          <p:cNvPicPr preferRelativeResize="0"/>
          <p:nvPr/>
        </p:nvPicPr>
        <p:blipFill rotWithShape="1">
          <a:blip r:embed="rId4">
            <a:alphaModFix/>
          </a:blip>
          <a:srcRect b="16998" l="0" r="10976" t="0"/>
          <a:stretch/>
        </p:blipFill>
        <p:spPr>
          <a:xfrm>
            <a:off x="6951374" y="2127538"/>
            <a:ext cx="1641700" cy="2040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5"/>
          <p:cNvSpPr/>
          <p:nvPr/>
        </p:nvSpPr>
        <p:spPr>
          <a:xfrm>
            <a:off x="166088"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33" name="Google Shape;333;p55"/>
          <p:cNvSpPr/>
          <p:nvPr/>
        </p:nvSpPr>
        <p:spPr>
          <a:xfrm>
            <a:off x="377863" y="2674875"/>
            <a:ext cx="5706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34" name="Google Shape;334;p55"/>
          <p:cNvSpPr txBox="1"/>
          <p:nvPr>
            <p:ph type="title"/>
          </p:nvPr>
        </p:nvSpPr>
        <p:spPr>
          <a:xfrm>
            <a:off x="137154" y="228600"/>
            <a:ext cx="36822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2"/>
                </a:highlight>
              </a:rPr>
              <a:t>Team</a:t>
            </a:r>
            <a:r>
              <a:rPr lang="en"/>
              <a:t> </a:t>
            </a:r>
            <a:endParaRPr/>
          </a:p>
        </p:txBody>
      </p:sp>
      <p:sp>
        <p:nvSpPr>
          <p:cNvPr id="335" name="Google Shape;335;p55"/>
          <p:cNvSpPr txBox="1"/>
          <p:nvPr>
            <p:ph idx="2" type="title"/>
          </p:nvPr>
        </p:nvSpPr>
        <p:spPr>
          <a:xfrm>
            <a:off x="49981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Elijah</a:t>
            </a:r>
            <a:endParaRPr sz="1100"/>
          </a:p>
        </p:txBody>
      </p:sp>
      <p:pic>
        <p:nvPicPr>
          <p:cNvPr id="336" name="Google Shape;336;p55" title="IMG_7778.JPG"/>
          <p:cNvPicPr preferRelativeResize="0"/>
          <p:nvPr/>
        </p:nvPicPr>
        <p:blipFill rotWithShape="1">
          <a:blip r:embed="rId3">
            <a:alphaModFix/>
          </a:blip>
          <a:srcRect b="0" l="21534" r="21540" t="24098"/>
          <a:stretch/>
        </p:blipFill>
        <p:spPr>
          <a:xfrm>
            <a:off x="377862" y="1752599"/>
            <a:ext cx="819000" cy="819300"/>
          </a:xfrm>
          <a:prstGeom prst="roundRect">
            <a:avLst>
              <a:gd fmla="val 16667" name="adj"/>
            </a:avLst>
          </a:prstGeom>
          <a:noFill/>
          <a:ln>
            <a:noFill/>
          </a:ln>
        </p:spPr>
      </p:pic>
      <p:sp>
        <p:nvSpPr>
          <p:cNvPr id="337" name="Google Shape;337;p55"/>
          <p:cNvSpPr/>
          <p:nvPr/>
        </p:nvSpPr>
        <p:spPr>
          <a:xfrm>
            <a:off x="377863" y="3041850"/>
            <a:ext cx="1458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38" name="Google Shape;338;p55"/>
          <p:cNvSpPr txBox="1"/>
          <p:nvPr>
            <p:ph idx="3" type="title"/>
          </p:nvPr>
        </p:nvSpPr>
        <p:spPr>
          <a:xfrm>
            <a:off x="501163"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Symbolic Systems ‘26 </a:t>
            </a:r>
            <a:endParaRPr sz="1100"/>
          </a:p>
        </p:txBody>
      </p:sp>
      <p:sp>
        <p:nvSpPr>
          <p:cNvPr id="339" name="Google Shape;339;p55"/>
          <p:cNvSpPr/>
          <p:nvPr/>
        </p:nvSpPr>
        <p:spPr>
          <a:xfrm>
            <a:off x="2406750"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40" name="Google Shape;340;p55"/>
          <p:cNvSpPr/>
          <p:nvPr/>
        </p:nvSpPr>
        <p:spPr>
          <a:xfrm>
            <a:off x="2677574" y="2674875"/>
            <a:ext cx="5379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41" name="Google Shape;341;p55"/>
          <p:cNvSpPr txBox="1"/>
          <p:nvPr>
            <p:ph idx="2" type="title"/>
          </p:nvPr>
        </p:nvSpPr>
        <p:spPr>
          <a:xfrm>
            <a:off x="280086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Luiza</a:t>
            </a:r>
            <a:endParaRPr sz="1100"/>
          </a:p>
        </p:txBody>
      </p:sp>
      <p:pic>
        <p:nvPicPr>
          <p:cNvPr id="342" name="Google Shape;342;p55" title="IMG_7778.JPG"/>
          <p:cNvPicPr preferRelativeResize="0"/>
          <p:nvPr/>
        </p:nvPicPr>
        <p:blipFill rotWithShape="1">
          <a:blip r:embed="rId3">
            <a:alphaModFix/>
          </a:blip>
          <a:srcRect b="0" l="21534" r="21540" t="24098"/>
          <a:stretch/>
        </p:blipFill>
        <p:spPr>
          <a:xfrm>
            <a:off x="2618525" y="1752599"/>
            <a:ext cx="819000" cy="819300"/>
          </a:xfrm>
          <a:prstGeom prst="roundRect">
            <a:avLst>
              <a:gd fmla="val 16667" name="adj"/>
            </a:avLst>
          </a:prstGeom>
          <a:noFill/>
          <a:ln>
            <a:noFill/>
          </a:ln>
        </p:spPr>
      </p:pic>
      <p:sp>
        <p:nvSpPr>
          <p:cNvPr id="343" name="Google Shape;343;p55"/>
          <p:cNvSpPr/>
          <p:nvPr/>
        </p:nvSpPr>
        <p:spPr>
          <a:xfrm>
            <a:off x="2618525" y="3041850"/>
            <a:ext cx="11352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44" name="Google Shape;344;p55"/>
          <p:cNvSpPr txBox="1"/>
          <p:nvPr>
            <p:ph idx="3" type="title"/>
          </p:nvPr>
        </p:nvSpPr>
        <p:spPr>
          <a:xfrm>
            <a:off x="2741825"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Design + CS ‘28</a:t>
            </a:r>
            <a:endParaRPr sz="1100"/>
          </a:p>
        </p:txBody>
      </p:sp>
      <p:sp>
        <p:nvSpPr>
          <p:cNvPr id="345" name="Google Shape;345;p55"/>
          <p:cNvSpPr/>
          <p:nvPr/>
        </p:nvSpPr>
        <p:spPr>
          <a:xfrm>
            <a:off x="4647438"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46" name="Google Shape;346;p55"/>
          <p:cNvSpPr/>
          <p:nvPr/>
        </p:nvSpPr>
        <p:spPr>
          <a:xfrm>
            <a:off x="4859213" y="2674875"/>
            <a:ext cx="5706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47" name="Google Shape;347;p55"/>
          <p:cNvSpPr txBox="1"/>
          <p:nvPr>
            <p:ph idx="2" type="title"/>
          </p:nvPr>
        </p:nvSpPr>
        <p:spPr>
          <a:xfrm>
            <a:off x="4982513" y="2687325"/>
            <a:ext cx="3267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Claire</a:t>
            </a:r>
            <a:endParaRPr sz="1100"/>
          </a:p>
        </p:txBody>
      </p:sp>
      <p:pic>
        <p:nvPicPr>
          <p:cNvPr id="348" name="Google Shape;348;p55" title="IMG_7778.JPG"/>
          <p:cNvPicPr preferRelativeResize="0"/>
          <p:nvPr/>
        </p:nvPicPr>
        <p:blipFill rotWithShape="1">
          <a:blip r:embed="rId3">
            <a:alphaModFix/>
          </a:blip>
          <a:srcRect b="0" l="21534" r="21540" t="24098"/>
          <a:stretch/>
        </p:blipFill>
        <p:spPr>
          <a:xfrm>
            <a:off x="4859212" y="1752599"/>
            <a:ext cx="819000" cy="819300"/>
          </a:xfrm>
          <a:prstGeom prst="roundRect">
            <a:avLst>
              <a:gd fmla="val 16667" name="adj"/>
            </a:avLst>
          </a:prstGeom>
          <a:noFill/>
          <a:ln>
            <a:noFill/>
          </a:ln>
        </p:spPr>
      </p:pic>
      <p:sp>
        <p:nvSpPr>
          <p:cNvPr id="349" name="Google Shape;349;p55"/>
          <p:cNvSpPr/>
          <p:nvPr/>
        </p:nvSpPr>
        <p:spPr>
          <a:xfrm>
            <a:off x="4859213" y="3041850"/>
            <a:ext cx="1458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50" name="Google Shape;350;p55"/>
          <p:cNvSpPr txBox="1"/>
          <p:nvPr>
            <p:ph idx="3" type="title"/>
          </p:nvPr>
        </p:nvSpPr>
        <p:spPr>
          <a:xfrm>
            <a:off x="4982513"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Computer</a:t>
            </a:r>
            <a:r>
              <a:rPr lang="en" sz="1100"/>
              <a:t> Science </a:t>
            </a:r>
            <a:r>
              <a:rPr lang="en" sz="1100"/>
              <a:t>‘27 </a:t>
            </a:r>
            <a:endParaRPr sz="1100"/>
          </a:p>
        </p:txBody>
      </p:sp>
      <p:sp>
        <p:nvSpPr>
          <p:cNvPr id="351" name="Google Shape;351;p55"/>
          <p:cNvSpPr/>
          <p:nvPr/>
        </p:nvSpPr>
        <p:spPr>
          <a:xfrm>
            <a:off x="6888113" y="1493700"/>
            <a:ext cx="2089800" cy="2002500"/>
          </a:xfrm>
          <a:prstGeom prst="roundRect">
            <a:avLst>
              <a:gd fmla="val 8127" name="adj"/>
            </a:avLst>
          </a:prstGeom>
          <a:noFill/>
          <a:ln cap="flat" cmpd="sng" w="9525">
            <a:solidFill>
              <a:schemeClr val="l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1000"/>
              </a:spcAft>
              <a:buNone/>
            </a:pPr>
            <a:r>
              <a:t/>
            </a:r>
            <a:endParaRPr sz="1000">
              <a:solidFill>
                <a:schemeClr val="lt1"/>
              </a:solidFill>
              <a:latin typeface="Afacad Flux Medium"/>
              <a:ea typeface="Afacad Flux Medium"/>
              <a:cs typeface="Afacad Flux Medium"/>
              <a:sym typeface="Afacad Flux Medium"/>
            </a:endParaRPr>
          </a:p>
        </p:txBody>
      </p:sp>
      <p:sp>
        <p:nvSpPr>
          <p:cNvPr id="352" name="Google Shape;352;p55"/>
          <p:cNvSpPr/>
          <p:nvPr/>
        </p:nvSpPr>
        <p:spPr>
          <a:xfrm>
            <a:off x="7099901" y="2674875"/>
            <a:ext cx="620700" cy="2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53" name="Google Shape;353;p55"/>
          <p:cNvSpPr txBox="1"/>
          <p:nvPr>
            <p:ph idx="2" type="title"/>
          </p:nvPr>
        </p:nvSpPr>
        <p:spPr>
          <a:xfrm>
            <a:off x="7223204" y="2687325"/>
            <a:ext cx="425400" cy="2391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Mikela</a:t>
            </a:r>
            <a:endParaRPr sz="1100"/>
          </a:p>
        </p:txBody>
      </p:sp>
      <p:pic>
        <p:nvPicPr>
          <p:cNvPr id="354" name="Google Shape;354;p55" title="IMG_7778.JPG"/>
          <p:cNvPicPr preferRelativeResize="0"/>
          <p:nvPr/>
        </p:nvPicPr>
        <p:blipFill rotWithShape="1">
          <a:blip r:embed="rId3">
            <a:alphaModFix/>
          </a:blip>
          <a:srcRect b="0" l="21534" r="21540" t="24098"/>
          <a:stretch/>
        </p:blipFill>
        <p:spPr>
          <a:xfrm>
            <a:off x="7099887" y="1752599"/>
            <a:ext cx="819000" cy="819300"/>
          </a:xfrm>
          <a:prstGeom prst="roundRect">
            <a:avLst>
              <a:gd fmla="val 16667" name="adj"/>
            </a:avLst>
          </a:prstGeom>
          <a:noFill/>
          <a:ln>
            <a:noFill/>
          </a:ln>
        </p:spPr>
      </p:pic>
      <p:sp>
        <p:nvSpPr>
          <p:cNvPr id="355" name="Google Shape;355;p55"/>
          <p:cNvSpPr/>
          <p:nvPr/>
        </p:nvSpPr>
        <p:spPr>
          <a:xfrm>
            <a:off x="7099888" y="3041850"/>
            <a:ext cx="1458000" cy="264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t/>
            </a:r>
            <a:endParaRPr sz="1200">
              <a:solidFill>
                <a:schemeClr val="lt1"/>
              </a:solidFill>
              <a:latin typeface="Afacad Flux Medium"/>
              <a:ea typeface="Afacad Flux Medium"/>
              <a:cs typeface="Afacad Flux Medium"/>
              <a:sym typeface="Afacad Flux Medium"/>
            </a:endParaRPr>
          </a:p>
        </p:txBody>
      </p:sp>
      <p:sp>
        <p:nvSpPr>
          <p:cNvPr id="356" name="Google Shape;356;p55"/>
          <p:cNvSpPr txBox="1"/>
          <p:nvPr>
            <p:ph idx="3" type="title"/>
          </p:nvPr>
        </p:nvSpPr>
        <p:spPr>
          <a:xfrm>
            <a:off x="7223188" y="3011850"/>
            <a:ext cx="1334700" cy="324000"/>
          </a:xfrm>
          <a:prstGeom prst="rect">
            <a:avLst/>
          </a:prstGeom>
        </p:spPr>
        <p:txBody>
          <a:bodyPr anchorCtr="0" anchor="ctr" bIns="0" lIns="0" spcFirstLastPara="1" rIns="0" wrap="square" tIns="0">
            <a:noAutofit/>
          </a:bodyPr>
          <a:lstStyle/>
          <a:p>
            <a:pPr indent="0" lvl="0" marL="0" rtl="0" algn="l">
              <a:spcBef>
                <a:spcPts val="0"/>
              </a:spcBef>
              <a:spcAft>
                <a:spcPts val="200"/>
              </a:spcAft>
              <a:buNone/>
            </a:pPr>
            <a:r>
              <a:rPr lang="en" sz="1100"/>
              <a:t>Symbolic Systems ‘27 </a:t>
            </a:r>
            <a:endParaRPr sz="1100"/>
          </a:p>
        </p:txBody>
      </p:sp>
      <p:pic>
        <p:nvPicPr>
          <p:cNvPr id="357" name="Google Shape;357;p55"/>
          <p:cNvPicPr preferRelativeResize="0"/>
          <p:nvPr/>
        </p:nvPicPr>
        <p:blipFill>
          <a:blip r:embed="rId4">
            <a:alphaModFix/>
          </a:blip>
          <a:stretch>
            <a:fillRect/>
          </a:stretch>
        </p:blipFill>
        <p:spPr>
          <a:xfrm>
            <a:off x="2618525" y="1752900"/>
            <a:ext cx="819000" cy="819000"/>
          </a:xfrm>
          <a:prstGeom prst="roundRect">
            <a:avLst>
              <a:gd fmla="val 16667" name="adj"/>
            </a:avLst>
          </a:prstGeom>
          <a:noFill/>
          <a:ln>
            <a:noFill/>
          </a:ln>
        </p:spPr>
      </p:pic>
      <p:pic>
        <p:nvPicPr>
          <p:cNvPr id="358" name="Google Shape;358;p55"/>
          <p:cNvPicPr preferRelativeResize="0"/>
          <p:nvPr/>
        </p:nvPicPr>
        <p:blipFill>
          <a:blip r:embed="rId5">
            <a:alphaModFix/>
          </a:blip>
          <a:stretch>
            <a:fillRect/>
          </a:stretch>
        </p:blipFill>
        <p:spPr>
          <a:xfrm>
            <a:off x="4859200" y="1752900"/>
            <a:ext cx="819000" cy="835800"/>
          </a:xfrm>
          <a:prstGeom prst="roundRect">
            <a:avLst>
              <a:gd fmla="val 16667" name="adj"/>
            </a:avLst>
          </a:prstGeom>
          <a:noFill/>
          <a:ln>
            <a:noFill/>
          </a:ln>
        </p:spPr>
      </p:pic>
      <p:pic>
        <p:nvPicPr>
          <p:cNvPr id="359" name="Google Shape;359;p55"/>
          <p:cNvPicPr preferRelativeResize="0"/>
          <p:nvPr/>
        </p:nvPicPr>
        <p:blipFill rotWithShape="1">
          <a:blip r:embed="rId6">
            <a:alphaModFix/>
          </a:blip>
          <a:srcRect b="16938" l="10912" r="10920" t="4893"/>
          <a:stretch/>
        </p:blipFill>
        <p:spPr>
          <a:xfrm>
            <a:off x="7099850" y="1752900"/>
            <a:ext cx="819000" cy="8190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Drawing Round 1:</a:t>
            </a:r>
            <a:endParaRPr/>
          </a:p>
        </p:txBody>
      </p:sp>
      <p:pic>
        <p:nvPicPr>
          <p:cNvPr id="529" name="Google Shape;529;p73" title="IMG_1171.JPG"/>
          <p:cNvPicPr preferRelativeResize="0"/>
          <p:nvPr/>
        </p:nvPicPr>
        <p:blipFill>
          <a:blip r:embed="rId3">
            <a:alphaModFix/>
          </a:blip>
          <a:stretch>
            <a:fillRect/>
          </a:stretch>
        </p:blipFill>
        <p:spPr>
          <a:xfrm>
            <a:off x="228600" y="1448900"/>
            <a:ext cx="1976325" cy="2635100"/>
          </a:xfrm>
          <a:prstGeom prst="rect">
            <a:avLst/>
          </a:prstGeom>
          <a:noFill/>
          <a:ln>
            <a:noFill/>
          </a:ln>
        </p:spPr>
      </p:pic>
      <p:pic>
        <p:nvPicPr>
          <p:cNvPr id="530" name="Google Shape;530;p73" title="IMG_1173.JPG"/>
          <p:cNvPicPr preferRelativeResize="0"/>
          <p:nvPr/>
        </p:nvPicPr>
        <p:blipFill>
          <a:blip r:embed="rId4">
            <a:alphaModFix/>
          </a:blip>
          <a:stretch>
            <a:fillRect/>
          </a:stretch>
        </p:blipFill>
        <p:spPr>
          <a:xfrm>
            <a:off x="5055400" y="753900"/>
            <a:ext cx="2289050" cy="1716799"/>
          </a:xfrm>
          <a:prstGeom prst="rect">
            <a:avLst/>
          </a:prstGeom>
          <a:noFill/>
          <a:ln>
            <a:noFill/>
          </a:ln>
        </p:spPr>
      </p:pic>
      <p:pic>
        <p:nvPicPr>
          <p:cNvPr id="531" name="Google Shape;531;p73" title="IMG_1170.JPG"/>
          <p:cNvPicPr preferRelativeResize="0"/>
          <p:nvPr/>
        </p:nvPicPr>
        <p:blipFill>
          <a:blip r:embed="rId5">
            <a:alphaModFix/>
          </a:blip>
          <a:stretch>
            <a:fillRect/>
          </a:stretch>
        </p:blipFill>
        <p:spPr>
          <a:xfrm>
            <a:off x="2489575" y="1448887"/>
            <a:ext cx="1976325" cy="2635126"/>
          </a:xfrm>
          <a:prstGeom prst="rect">
            <a:avLst/>
          </a:prstGeom>
          <a:noFill/>
          <a:ln>
            <a:noFill/>
          </a:ln>
        </p:spPr>
      </p:pic>
      <p:pic>
        <p:nvPicPr>
          <p:cNvPr id="532" name="Google Shape;532;p73" title="IMG_1172.JPG"/>
          <p:cNvPicPr preferRelativeResize="0"/>
          <p:nvPr/>
        </p:nvPicPr>
        <p:blipFill>
          <a:blip r:embed="rId6">
            <a:alphaModFix/>
          </a:blip>
          <a:stretch>
            <a:fillRect/>
          </a:stretch>
        </p:blipFill>
        <p:spPr>
          <a:xfrm rot="5400000">
            <a:off x="5352475" y="2706324"/>
            <a:ext cx="1694899" cy="2259901"/>
          </a:xfrm>
          <a:prstGeom prst="rect">
            <a:avLst/>
          </a:prstGeom>
          <a:noFill/>
          <a:ln>
            <a:noFill/>
          </a:ln>
        </p:spPr>
      </p:pic>
      <p:sp>
        <p:nvSpPr>
          <p:cNvPr id="533" name="Google Shape;533;p73"/>
          <p:cNvSpPr txBox="1"/>
          <p:nvPr/>
        </p:nvSpPr>
        <p:spPr>
          <a:xfrm>
            <a:off x="665700" y="4228175"/>
            <a:ext cx="8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facad Flux"/>
                <a:ea typeface="Afacad Flux"/>
                <a:cs typeface="Afacad Flux"/>
                <a:sym typeface="Afacad Flux"/>
              </a:rPr>
              <a:t>“person?”</a:t>
            </a:r>
            <a:endParaRPr sz="1200">
              <a:solidFill>
                <a:schemeClr val="lt1"/>
              </a:solidFill>
              <a:latin typeface="Afacad Flux"/>
              <a:ea typeface="Afacad Flux"/>
              <a:cs typeface="Afacad Flux"/>
              <a:sym typeface="Afacad Flux"/>
            </a:endParaRPr>
          </a:p>
        </p:txBody>
      </p:sp>
      <p:sp>
        <p:nvSpPr>
          <p:cNvPr id="534" name="Google Shape;534;p73"/>
          <p:cNvSpPr txBox="1"/>
          <p:nvPr/>
        </p:nvSpPr>
        <p:spPr>
          <a:xfrm>
            <a:off x="2699250" y="4228175"/>
            <a:ext cx="19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facad Flux"/>
                <a:ea typeface="Afacad Flux"/>
                <a:cs typeface="Afacad Flux"/>
                <a:sym typeface="Afacad Flux"/>
              </a:rPr>
              <a:t>“Lego flowers in the room”</a:t>
            </a:r>
            <a:endParaRPr sz="1200">
              <a:solidFill>
                <a:schemeClr val="lt1"/>
              </a:solidFill>
              <a:latin typeface="Afacad Flux"/>
              <a:ea typeface="Afacad Flux"/>
              <a:cs typeface="Afacad Flux"/>
              <a:sym typeface="Afacad Flux"/>
            </a:endParaRPr>
          </a:p>
        </p:txBody>
      </p:sp>
      <p:sp>
        <p:nvSpPr>
          <p:cNvPr id="535" name="Google Shape;535;p73"/>
          <p:cNvSpPr txBox="1"/>
          <p:nvPr/>
        </p:nvSpPr>
        <p:spPr>
          <a:xfrm>
            <a:off x="7710225" y="1550825"/>
            <a:ext cx="144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facad Flux"/>
                <a:ea typeface="Afacad Flux"/>
                <a:cs typeface="Afacad Flux"/>
                <a:sym typeface="Afacad Flux"/>
              </a:rPr>
              <a:t>“clouds”</a:t>
            </a:r>
            <a:endParaRPr sz="1200">
              <a:solidFill>
                <a:schemeClr val="lt1"/>
              </a:solidFill>
              <a:latin typeface="Afacad Flux"/>
              <a:ea typeface="Afacad Flux"/>
              <a:cs typeface="Afacad Flux"/>
              <a:sym typeface="Afacad Flux"/>
            </a:endParaRPr>
          </a:p>
        </p:txBody>
      </p:sp>
      <p:sp>
        <p:nvSpPr>
          <p:cNvPr id="536" name="Google Shape;536;p73"/>
          <p:cNvSpPr txBox="1"/>
          <p:nvPr/>
        </p:nvSpPr>
        <p:spPr>
          <a:xfrm>
            <a:off x="7446875" y="3674075"/>
            <a:ext cx="157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Afacad Flux"/>
                <a:ea typeface="Afacad Flux"/>
                <a:cs typeface="Afacad Flux"/>
                <a:sym typeface="Afacad Flux"/>
              </a:rPr>
              <a:t>“Flowers I was drawing earlier”</a:t>
            </a:r>
            <a:endParaRPr sz="1200">
              <a:solidFill>
                <a:schemeClr val="lt1"/>
              </a:solidFill>
              <a:latin typeface="Afacad Flux"/>
              <a:ea typeface="Afacad Flux"/>
              <a:cs typeface="Afacad Flux"/>
              <a:sym typeface="Afacad Flux"/>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Drawing Round 2:</a:t>
            </a:r>
            <a:endParaRPr/>
          </a:p>
        </p:txBody>
      </p:sp>
      <p:pic>
        <p:nvPicPr>
          <p:cNvPr id="542" name="Google Shape;542;p74" title="IMG_1177.JPG"/>
          <p:cNvPicPr preferRelativeResize="0"/>
          <p:nvPr/>
        </p:nvPicPr>
        <p:blipFill>
          <a:blip r:embed="rId3">
            <a:alphaModFix/>
          </a:blip>
          <a:stretch>
            <a:fillRect/>
          </a:stretch>
        </p:blipFill>
        <p:spPr>
          <a:xfrm>
            <a:off x="280300" y="1541525"/>
            <a:ext cx="1767951" cy="2357274"/>
          </a:xfrm>
          <a:prstGeom prst="rect">
            <a:avLst/>
          </a:prstGeom>
          <a:noFill/>
          <a:ln>
            <a:noFill/>
          </a:ln>
        </p:spPr>
      </p:pic>
      <p:pic>
        <p:nvPicPr>
          <p:cNvPr id="543" name="Google Shape;543;p74" title="IMG_1176.JPG"/>
          <p:cNvPicPr preferRelativeResize="0"/>
          <p:nvPr/>
        </p:nvPicPr>
        <p:blipFill>
          <a:blip r:embed="rId4">
            <a:alphaModFix/>
          </a:blip>
          <a:stretch>
            <a:fillRect/>
          </a:stretch>
        </p:blipFill>
        <p:spPr>
          <a:xfrm>
            <a:off x="5185801" y="2662725"/>
            <a:ext cx="2472750" cy="1854574"/>
          </a:xfrm>
          <a:prstGeom prst="rect">
            <a:avLst/>
          </a:prstGeom>
          <a:noFill/>
          <a:ln>
            <a:noFill/>
          </a:ln>
        </p:spPr>
      </p:pic>
      <p:pic>
        <p:nvPicPr>
          <p:cNvPr id="544" name="Google Shape;544;p74" title="IMG_1178.JPG"/>
          <p:cNvPicPr preferRelativeResize="0"/>
          <p:nvPr/>
        </p:nvPicPr>
        <p:blipFill>
          <a:blip r:embed="rId5">
            <a:alphaModFix/>
          </a:blip>
          <a:stretch>
            <a:fillRect/>
          </a:stretch>
        </p:blipFill>
        <p:spPr>
          <a:xfrm>
            <a:off x="2359075" y="1845872"/>
            <a:ext cx="2472750" cy="1854578"/>
          </a:xfrm>
          <a:prstGeom prst="rect">
            <a:avLst/>
          </a:prstGeom>
          <a:noFill/>
          <a:ln>
            <a:noFill/>
          </a:ln>
        </p:spPr>
      </p:pic>
      <p:pic>
        <p:nvPicPr>
          <p:cNvPr id="545" name="Google Shape;545;p74" title="IMG_1175.JPG"/>
          <p:cNvPicPr preferRelativeResize="0"/>
          <p:nvPr/>
        </p:nvPicPr>
        <p:blipFill>
          <a:blip r:embed="rId6">
            <a:alphaModFix/>
          </a:blip>
          <a:stretch>
            <a:fillRect/>
          </a:stretch>
        </p:blipFill>
        <p:spPr>
          <a:xfrm>
            <a:off x="5211475" y="517525"/>
            <a:ext cx="2421402" cy="1816024"/>
          </a:xfrm>
          <a:prstGeom prst="rect">
            <a:avLst/>
          </a:prstGeom>
          <a:noFill/>
          <a:ln>
            <a:noFill/>
          </a:ln>
        </p:spPr>
      </p:pic>
      <p:sp>
        <p:nvSpPr>
          <p:cNvPr id="546" name="Google Shape;546;p74"/>
          <p:cNvSpPr txBox="1"/>
          <p:nvPr/>
        </p:nvSpPr>
        <p:spPr>
          <a:xfrm>
            <a:off x="311700" y="4052625"/>
            <a:ext cx="161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Afacad Flux"/>
                <a:ea typeface="Afacad Flux"/>
                <a:cs typeface="Afacad Flux"/>
                <a:sym typeface="Afacad Flux"/>
              </a:rPr>
              <a:t>“Album cover I was reminded of”</a:t>
            </a:r>
            <a:endParaRPr sz="1200">
              <a:solidFill>
                <a:schemeClr val="lt1"/>
              </a:solidFill>
              <a:latin typeface="Afacad Flux"/>
              <a:ea typeface="Afacad Flux"/>
              <a:cs typeface="Afacad Flux"/>
              <a:sym typeface="Afacad Flux"/>
            </a:endParaRPr>
          </a:p>
        </p:txBody>
      </p:sp>
      <p:sp>
        <p:nvSpPr>
          <p:cNvPr id="547" name="Google Shape;547;p74"/>
          <p:cNvSpPr txBox="1"/>
          <p:nvPr/>
        </p:nvSpPr>
        <p:spPr>
          <a:xfrm>
            <a:off x="2765150" y="4052625"/>
            <a:ext cx="1470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Afacad Flux"/>
                <a:ea typeface="Afacad Flux"/>
                <a:cs typeface="Afacad Flux"/>
                <a:sym typeface="Afacad Flux"/>
              </a:rPr>
              <a:t>“Random shapes and squiggles”</a:t>
            </a:r>
            <a:endParaRPr sz="1200">
              <a:solidFill>
                <a:schemeClr val="lt1"/>
              </a:solidFill>
              <a:latin typeface="Afacad Flux"/>
              <a:ea typeface="Afacad Flux"/>
              <a:cs typeface="Afacad Flux"/>
              <a:sym typeface="Afacad Flux"/>
            </a:endParaRPr>
          </a:p>
        </p:txBody>
      </p:sp>
      <p:sp>
        <p:nvSpPr>
          <p:cNvPr id="548" name="Google Shape;548;p74"/>
          <p:cNvSpPr txBox="1"/>
          <p:nvPr/>
        </p:nvSpPr>
        <p:spPr>
          <a:xfrm>
            <a:off x="7658550" y="1068025"/>
            <a:ext cx="1368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Afacad Flux"/>
                <a:ea typeface="Afacad Flux"/>
                <a:cs typeface="Afacad Flux"/>
                <a:sym typeface="Afacad Flux"/>
              </a:rPr>
              <a:t>“</a:t>
            </a:r>
            <a:r>
              <a:rPr lang="en" sz="1200">
                <a:solidFill>
                  <a:schemeClr val="lt1"/>
                </a:solidFill>
                <a:latin typeface="Afacad Flux"/>
                <a:ea typeface="Afacad Flux"/>
                <a:cs typeface="Afacad Flux"/>
                <a:sym typeface="Afacad Flux"/>
              </a:rPr>
              <a:t>s</a:t>
            </a:r>
            <a:r>
              <a:rPr lang="en" sz="1200">
                <a:solidFill>
                  <a:schemeClr val="lt1"/>
                </a:solidFill>
                <a:latin typeface="Afacad Flux"/>
                <a:ea typeface="Afacad Flux"/>
                <a:cs typeface="Afacad Flux"/>
                <a:sym typeface="Afacad Flux"/>
              </a:rPr>
              <a:t>ongbird on a tree” + music notes</a:t>
            </a:r>
            <a:endParaRPr sz="1200">
              <a:solidFill>
                <a:schemeClr val="lt1"/>
              </a:solidFill>
              <a:latin typeface="Afacad Flux"/>
              <a:ea typeface="Afacad Flux"/>
              <a:cs typeface="Afacad Flux"/>
              <a:sym typeface="Afacad Flux"/>
            </a:endParaRPr>
          </a:p>
        </p:txBody>
      </p:sp>
      <p:sp>
        <p:nvSpPr>
          <p:cNvPr id="549" name="Google Shape;549;p74"/>
          <p:cNvSpPr txBox="1"/>
          <p:nvPr/>
        </p:nvSpPr>
        <p:spPr>
          <a:xfrm>
            <a:off x="7684200" y="3101625"/>
            <a:ext cx="131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Afacad Flux"/>
                <a:ea typeface="Afacad Flux"/>
                <a:cs typeface="Afacad Flux"/>
                <a:sym typeface="Afacad Flux"/>
              </a:rPr>
              <a:t>“</a:t>
            </a:r>
            <a:r>
              <a:rPr lang="en" sz="1200">
                <a:solidFill>
                  <a:schemeClr val="lt1"/>
                </a:solidFill>
                <a:latin typeface="Afacad Flux"/>
                <a:ea typeface="Afacad Flux"/>
                <a:cs typeface="Afacad Flux"/>
                <a:sym typeface="Afacad Flux"/>
              </a:rPr>
              <a:t>c</a:t>
            </a:r>
            <a:r>
              <a:rPr lang="en" sz="1200">
                <a:solidFill>
                  <a:schemeClr val="lt1"/>
                </a:solidFill>
                <a:latin typeface="Afacad Flux"/>
                <a:ea typeface="Afacad Flux"/>
                <a:cs typeface="Afacad Flux"/>
                <a:sym typeface="Afacad Flux"/>
              </a:rPr>
              <a:t>afe I was inspired by during conversation”</a:t>
            </a:r>
            <a:endParaRPr sz="1200">
              <a:solidFill>
                <a:schemeClr val="lt1"/>
              </a:solidFill>
              <a:latin typeface="Afacad Flux"/>
              <a:ea typeface="Afacad Flux"/>
              <a:cs typeface="Afacad Flux"/>
              <a:sym typeface="Afacad Flux"/>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5"/>
          <p:cNvSpPr/>
          <p:nvPr/>
        </p:nvSpPr>
        <p:spPr>
          <a:xfrm>
            <a:off x="2047500" y="228600"/>
            <a:ext cx="4955100" cy="906300"/>
          </a:xfrm>
          <a:prstGeom prst="flowChartAlternateProcess">
            <a:avLst/>
          </a:prstGeom>
          <a:solidFill>
            <a:srgbClr val="7657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3"/>
                </a:solidFill>
                <a:latin typeface="Afacad Flux"/>
                <a:ea typeface="Afacad Flux"/>
                <a:cs typeface="Afacad Flux"/>
                <a:sym typeface="Afacad Flux"/>
              </a:rPr>
              <a:t>Results #1</a:t>
            </a:r>
            <a:endParaRPr sz="3000">
              <a:latin typeface="Afacad Flux"/>
              <a:ea typeface="Afacad Flux"/>
              <a:cs typeface="Afacad Flux"/>
              <a:sym typeface="Afacad Flux"/>
            </a:endParaRPr>
          </a:p>
        </p:txBody>
      </p:sp>
      <p:sp>
        <p:nvSpPr>
          <p:cNvPr id="555" name="Google Shape;555;p75"/>
          <p:cNvSpPr/>
          <p:nvPr/>
        </p:nvSpPr>
        <p:spPr>
          <a:xfrm>
            <a:off x="735650" y="1557050"/>
            <a:ext cx="2093700" cy="3177300"/>
          </a:xfrm>
          <a:prstGeom prst="roundRect">
            <a:avLst>
              <a:gd fmla="val 7101" name="adj"/>
            </a:avLst>
          </a:prstGeom>
          <a:solidFill>
            <a:schemeClr val="accent3"/>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556" name="Google Shape;556;p75"/>
          <p:cNvSpPr/>
          <p:nvPr/>
        </p:nvSpPr>
        <p:spPr>
          <a:xfrm>
            <a:off x="3525150" y="1557050"/>
            <a:ext cx="2093700" cy="3177300"/>
          </a:xfrm>
          <a:prstGeom prst="roundRect">
            <a:avLst>
              <a:gd fmla="val 7101" name="adj"/>
            </a:avLst>
          </a:prstGeom>
          <a:solidFill>
            <a:schemeClr val="accent3"/>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557" name="Google Shape;557;p75"/>
          <p:cNvSpPr/>
          <p:nvPr/>
        </p:nvSpPr>
        <p:spPr>
          <a:xfrm>
            <a:off x="6314650" y="1557050"/>
            <a:ext cx="2093700" cy="3177300"/>
          </a:xfrm>
          <a:prstGeom prst="roundRect">
            <a:avLst>
              <a:gd fmla="val 7101" name="adj"/>
            </a:avLst>
          </a:prstGeom>
          <a:solidFill>
            <a:schemeClr val="accent3"/>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558" name="Google Shape;558;p75"/>
          <p:cNvSpPr txBox="1"/>
          <p:nvPr>
            <p:ph idx="4294967295" type="body"/>
          </p:nvPr>
        </p:nvSpPr>
        <p:spPr>
          <a:xfrm>
            <a:off x="966250" y="1696175"/>
            <a:ext cx="14991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What worked?</a:t>
            </a:r>
            <a:endParaRPr b="1" sz="1600"/>
          </a:p>
        </p:txBody>
      </p:sp>
      <p:sp>
        <p:nvSpPr>
          <p:cNvPr id="559" name="Google Shape;559;p75"/>
          <p:cNvSpPr txBox="1"/>
          <p:nvPr>
            <p:ph idx="4294967295" type="body"/>
          </p:nvPr>
        </p:nvSpPr>
        <p:spPr>
          <a:xfrm>
            <a:off x="3722850" y="1696175"/>
            <a:ext cx="15516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What didn’t?</a:t>
            </a:r>
            <a:endParaRPr b="1" sz="1600"/>
          </a:p>
        </p:txBody>
      </p:sp>
      <p:sp>
        <p:nvSpPr>
          <p:cNvPr id="560" name="Google Shape;560;p75"/>
          <p:cNvSpPr txBox="1"/>
          <p:nvPr>
            <p:ph idx="4294967295" type="body"/>
          </p:nvPr>
        </p:nvSpPr>
        <p:spPr>
          <a:xfrm>
            <a:off x="944300" y="2102650"/>
            <a:ext cx="1698300" cy="20361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t>Participants found that the </a:t>
            </a:r>
            <a:r>
              <a:rPr b="1" lang="en" sz="1400"/>
              <a:t>discussion and the music increased their creativity</a:t>
            </a:r>
            <a:r>
              <a:rPr lang="en" sz="1400"/>
              <a:t> as it set a mood and allowed them to </a:t>
            </a:r>
            <a:r>
              <a:rPr b="1" lang="en" sz="1400"/>
              <a:t>think about how different </a:t>
            </a:r>
            <a:r>
              <a:rPr b="1" lang="en" sz="1400"/>
              <a:t>forms</a:t>
            </a:r>
            <a:r>
              <a:rPr b="1" lang="en" sz="1400"/>
              <a:t> of art can be represented</a:t>
            </a:r>
            <a:r>
              <a:rPr lang="en" sz="1400"/>
              <a:t> in various mediums.</a:t>
            </a:r>
            <a:endParaRPr sz="1400"/>
          </a:p>
        </p:txBody>
      </p:sp>
      <p:sp>
        <p:nvSpPr>
          <p:cNvPr id="561" name="Google Shape;561;p75"/>
          <p:cNvSpPr txBox="1"/>
          <p:nvPr>
            <p:ph idx="4294967295" type="body"/>
          </p:nvPr>
        </p:nvSpPr>
        <p:spPr>
          <a:xfrm>
            <a:off x="6501400" y="1696175"/>
            <a:ext cx="14991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Assumption</a:t>
            </a:r>
            <a:endParaRPr b="1" sz="1600"/>
          </a:p>
        </p:txBody>
      </p:sp>
      <p:sp>
        <p:nvSpPr>
          <p:cNvPr id="562" name="Google Shape;562;p75"/>
          <p:cNvSpPr txBox="1"/>
          <p:nvPr>
            <p:ph idx="4294967295" type="body"/>
          </p:nvPr>
        </p:nvSpPr>
        <p:spPr>
          <a:xfrm>
            <a:off x="6501400" y="2157875"/>
            <a:ext cx="1753200" cy="21084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400"/>
              <a:t>Proven (kind of).  </a:t>
            </a:r>
            <a:r>
              <a:rPr lang="en" sz="1400"/>
              <a:t>Though all artists preferred the mood of the second session with </a:t>
            </a:r>
            <a:r>
              <a:rPr lang="en" sz="1400"/>
              <a:t>music</a:t>
            </a:r>
            <a:r>
              <a:rPr lang="en" sz="1400"/>
              <a:t> and after discussion, there was tension regarding the most appropriate music.</a:t>
            </a:r>
            <a:endParaRPr sz="1400"/>
          </a:p>
        </p:txBody>
      </p:sp>
      <p:sp>
        <p:nvSpPr>
          <p:cNvPr id="563" name="Google Shape;563;p75"/>
          <p:cNvSpPr txBox="1"/>
          <p:nvPr>
            <p:ph idx="4294967295" type="body"/>
          </p:nvPr>
        </p:nvSpPr>
        <p:spPr>
          <a:xfrm>
            <a:off x="3722850" y="2102650"/>
            <a:ext cx="1698300" cy="22332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0"/>
              </a:spcAft>
              <a:buNone/>
            </a:pPr>
            <a:r>
              <a:rPr lang="en" sz="1400"/>
              <a:t>All of them had different music that they </a:t>
            </a:r>
            <a:r>
              <a:rPr lang="en" sz="1400"/>
              <a:t>preferred</a:t>
            </a:r>
            <a:r>
              <a:rPr lang="en" sz="1400"/>
              <a:t> to listen to when creating, thus some of the </a:t>
            </a:r>
            <a:r>
              <a:rPr b="1" lang="en" sz="1400"/>
              <a:t>participants had to compromise </a:t>
            </a:r>
            <a:r>
              <a:rPr lang="en" sz="1400"/>
              <a:t>and use others’ </a:t>
            </a:r>
            <a:r>
              <a:rPr lang="en" sz="1400"/>
              <a:t>preferred</a:t>
            </a:r>
            <a:r>
              <a:rPr lang="en" sz="1400"/>
              <a:t> methods instead.</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6"/>
          <p:cNvSpPr/>
          <p:nvPr/>
        </p:nvSpPr>
        <p:spPr>
          <a:xfrm>
            <a:off x="1672200" y="228600"/>
            <a:ext cx="5705700" cy="1092300"/>
          </a:xfrm>
          <a:prstGeom prst="flowChartAlternateProcess">
            <a:avLst/>
          </a:prstGeom>
          <a:solidFill>
            <a:srgbClr val="03C7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Afacad Flux"/>
                <a:ea typeface="Afacad Flux"/>
                <a:cs typeface="Afacad Flux"/>
                <a:sym typeface="Afacad Flux"/>
              </a:rPr>
              <a:t>#2: </a:t>
            </a:r>
            <a:r>
              <a:rPr b="1" lang="en" sz="2400">
                <a:solidFill>
                  <a:schemeClr val="accent5"/>
                </a:solidFill>
                <a:latin typeface="Afacad Flux"/>
                <a:ea typeface="Afacad Flux"/>
                <a:cs typeface="Afacad Flux"/>
                <a:sym typeface="Afacad Flux"/>
              </a:rPr>
              <a:t>HMW support a system of organizing the artist’s unique sources of inspiration?</a:t>
            </a:r>
            <a:endParaRPr b="1" sz="2400">
              <a:solidFill>
                <a:schemeClr val="accent5"/>
              </a:solidFill>
              <a:latin typeface="Afacad Flux"/>
              <a:ea typeface="Afacad Flux"/>
              <a:cs typeface="Afacad Flux"/>
              <a:sym typeface="Afacad Flux"/>
            </a:endParaRPr>
          </a:p>
        </p:txBody>
      </p:sp>
      <p:sp>
        <p:nvSpPr>
          <p:cNvPr id="569" name="Google Shape;569;p76"/>
          <p:cNvSpPr/>
          <p:nvPr/>
        </p:nvSpPr>
        <p:spPr>
          <a:xfrm>
            <a:off x="653475" y="1895400"/>
            <a:ext cx="3091800" cy="2889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Afacad Flux"/>
                <a:ea typeface="Afacad Flux"/>
                <a:cs typeface="Afacad Flux"/>
                <a:sym typeface="Afacad Flux"/>
              </a:rPr>
              <a:t>Solution</a:t>
            </a:r>
            <a:endParaRPr b="1" sz="3000">
              <a:latin typeface="Afacad Flux"/>
              <a:ea typeface="Afacad Flux"/>
              <a:cs typeface="Afacad Flux"/>
              <a:sym typeface="Afacad Flux"/>
            </a:endParaRPr>
          </a:p>
          <a:p>
            <a:pPr indent="0" lvl="0" marL="0" rtl="0" algn="ctr">
              <a:spcBef>
                <a:spcPts val="0"/>
              </a:spcBef>
              <a:spcAft>
                <a:spcPts val="0"/>
              </a:spcAft>
              <a:buNone/>
            </a:pPr>
            <a:r>
              <a:rPr lang="en" sz="2000">
                <a:latin typeface="Afacad Flux"/>
                <a:ea typeface="Afacad Flux"/>
                <a:cs typeface="Afacad Flux"/>
                <a:sym typeface="Afacad Flux"/>
              </a:rPr>
              <a:t>A flexible digital journal that takes multimedia inputs</a:t>
            </a:r>
            <a:endParaRPr sz="2000">
              <a:latin typeface="Afacad Flux"/>
              <a:ea typeface="Afacad Flux"/>
              <a:cs typeface="Afacad Flux"/>
              <a:sym typeface="Afacad Flux"/>
            </a:endParaRPr>
          </a:p>
        </p:txBody>
      </p:sp>
      <p:sp>
        <p:nvSpPr>
          <p:cNvPr id="570" name="Google Shape;570;p76"/>
          <p:cNvSpPr/>
          <p:nvPr/>
        </p:nvSpPr>
        <p:spPr>
          <a:xfrm>
            <a:off x="5338025" y="1928025"/>
            <a:ext cx="3091800" cy="2889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Afacad Flux"/>
                <a:ea typeface="Afacad Flux"/>
                <a:cs typeface="Afacad Flux"/>
                <a:sym typeface="Afacad Flux"/>
              </a:rPr>
              <a:t>Assumption</a:t>
            </a:r>
            <a:endParaRPr b="1" sz="3000">
              <a:latin typeface="Afacad Flux"/>
              <a:ea typeface="Afacad Flux"/>
              <a:cs typeface="Afacad Flux"/>
              <a:sym typeface="Afacad Flux"/>
            </a:endParaRPr>
          </a:p>
          <a:p>
            <a:pPr indent="0" lvl="0" marL="0" rtl="0" algn="ctr">
              <a:spcBef>
                <a:spcPts val="0"/>
              </a:spcBef>
              <a:spcAft>
                <a:spcPts val="0"/>
              </a:spcAft>
              <a:buNone/>
            </a:pPr>
            <a:r>
              <a:rPr lang="en" sz="2000">
                <a:latin typeface="Afacad Flux"/>
                <a:ea typeface="Afacad Flux"/>
                <a:cs typeface="Afacad Flux"/>
                <a:sym typeface="Afacad Flux"/>
              </a:rPr>
              <a:t>The user is willing to spend time documenting various sources of inspiration</a:t>
            </a:r>
            <a:endParaRPr sz="2000">
              <a:latin typeface="Afacad Flux"/>
              <a:ea typeface="Afacad Flux"/>
              <a:cs typeface="Afacad Flux"/>
              <a:sym typeface="Afacad Flux"/>
            </a:endParaRPr>
          </a:p>
        </p:txBody>
      </p:sp>
      <p:sp>
        <p:nvSpPr>
          <p:cNvPr id="571" name="Google Shape;571;p76"/>
          <p:cNvSpPr/>
          <p:nvPr/>
        </p:nvSpPr>
        <p:spPr>
          <a:xfrm>
            <a:off x="4019853" y="3122400"/>
            <a:ext cx="1104300" cy="435600"/>
          </a:xfrm>
          <a:prstGeom prst="rightArrow">
            <a:avLst>
              <a:gd fmla="val 50000" name="adj1"/>
              <a:gd fmla="val 50000" name="adj2"/>
            </a:avLst>
          </a:prstGeom>
          <a:solidFill>
            <a:srgbClr val="03C7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7"/>
          <p:cNvSpPr/>
          <p:nvPr/>
        </p:nvSpPr>
        <p:spPr>
          <a:xfrm>
            <a:off x="2047500" y="228600"/>
            <a:ext cx="4955100" cy="906300"/>
          </a:xfrm>
          <a:prstGeom prst="flowChartAlternateProcess">
            <a:avLst/>
          </a:prstGeom>
          <a:solidFill>
            <a:srgbClr val="03C7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Afacad Flux"/>
                <a:ea typeface="Afacad Flux"/>
                <a:cs typeface="Afacad Flux"/>
                <a:sym typeface="Afacad Flux"/>
              </a:rPr>
              <a:t>Experience Prototype #1</a:t>
            </a:r>
            <a:endParaRPr sz="3000">
              <a:solidFill>
                <a:schemeClr val="accent5"/>
              </a:solidFill>
              <a:latin typeface="Afacad Flux"/>
              <a:ea typeface="Afacad Flux"/>
              <a:cs typeface="Afacad Flux"/>
              <a:sym typeface="Afacad Flux"/>
            </a:endParaRPr>
          </a:p>
        </p:txBody>
      </p:sp>
      <p:sp>
        <p:nvSpPr>
          <p:cNvPr id="577" name="Google Shape;577;p77"/>
          <p:cNvSpPr/>
          <p:nvPr/>
        </p:nvSpPr>
        <p:spPr>
          <a:xfrm>
            <a:off x="421050" y="1461550"/>
            <a:ext cx="4005300" cy="3372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latin typeface="Afacad Flux"/>
                <a:ea typeface="Afacad Flux"/>
                <a:cs typeface="Afacad Flux"/>
                <a:sym typeface="Afacad Flux"/>
              </a:rPr>
              <a:t>Who?</a:t>
            </a:r>
            <a:endParaRPr sz="19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College student who is a long-time art hobbyist</a:t>
            </a:r>
            <a:endParaRPr sz="16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Analog and digital (watercolor, acrylic, digital art)</a:t>
            </a:r>
            <a:endParaRPr sz="1600">
              <a:latin typeface="Afacad Flux"/>
              <a:ea typeface="Afacad Flux"/>
              <a:cs typeface="Afacad Flux"/>
              <a:sym typeface="Afacad Flux"/>
            </a:endParaRPr>
          </a:p>
          <a:p>
            <a:pPr indent="0" lvl="0" marL="0" rtl="0" algn="l">
              <a:spcBef>
                <a:spcPts val="0"/>
              </a:spcBef>
              <a:spcAft>
                <a:spcPts val="0"/>
              </a:spcAft>
              <a:buNone/>
            </a:pPr>
            <a:r>
              <a:t/>
            </a:r>
            <a:endParaRPr>
              <a:latin typeface="Afacad Flux"/>
              <a:ea typeface="Afacad Flux"/>
              <a:cs typeface="Afacad Flux"/>
              <a:sym typeface="Afacad Flux"/>
            </a:endParaRPr>
          </a:p>
          <a:p>
            <a:pPr indent="0" lvl="0" marL="0" rtl="0" algn="l">
              <a:spcBef>
                <a:spcPts val="0"/>
              </a:spcBef>
              <a:spcAft>
                <a:spcPts val="0"/>
              </a:spcAft>
              <a:buNone/>
            </a:pPr>
            <a:r>
              <a:rPr b="1" lang="en" sz="1800">
                <a:latin typeface="Afacad Flux"/>
                <a:ea typeface="Afacad Flux"/>
                <a:cs typeface="Afacad Flux"/>
                <a:sym typeface="Afacad Flux"/>
              </a:rPr>
              <a:t>What?</a:t>
            </a:r>
            <a:endParaRPr sz="18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Participant</a:t>
            </a:r>
            <a:r>
              <a:rPr lang="en" sz="1600">
                <a:latin typeface="Afacad Flux"/>
                <a:ea typeface="Afacad Flux"/>
                <a:cs typeface="Afacad Flux"/>
                <a:sym typeface="Afacad Flux"/>
              </a:rPr>
              <a:t> must document and share inspiration along the entire creation process</a:t>
            </a:r>
            <a:endParaRPr sz="1600">
              <a:latin typeface="Afacad Flux"/>
              <a:ea typeface="Afacad Flux"/>
              <a:cs typeface="Afacad Flux"/>
              <a:sym typeface="Afacad Flux"/>
            </a:endParaRPr>
          </a:p>
        </p:txBody>
      </p:sp>
      <p:sp>
        <p:nvSpPr>
          <p:cNvPr id="578" name="Google Shape;578;p77"/>
          <p:cNvSpPr/>
          <p:nvPr/>
        </p:nvSpPr>
        <p:spPr>
          <a:xfrm>
            <a:off x="4800150" y="1461550"/>
            <a:ext cx="4005300" cy="3372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579" name="Google Shape;579;p77"/>
          <p:cNvSpPr/>
          <p:nvPr/>
        </p:nvSpPr>
        <p:spPr>
          <a:xfrm>
            <a:off x="4800150" y="1461550"/>
            <a:ext cx="4005300" cy="33729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latin typeface="Afacad Flux"/>
                <a:ea typeface="Afacad Flux"/>
                <a:cs typeface="Afacad Flux"/>
                <a:sym typeface="Afacad Flux"/>
              </a:rPr>
              <a:t>Her process:</a:t>
            </a:r>
            <a:endParaRPr b="1" sz="1900">
              <a:latin typeface="Afacad Flux"/>
              <a:ea typeface="Afacad Flux"/>
              <a:cs typeface="Afacad Flux"/>
              <a:sym typeface="Afacad Flux"/>
            </a:endParaRPr>
          </a:p>
          <a:p>
            <a:pPr indent="-349250" lvl="0" marL="457200" rtl="0" algn="l">
              <a:spcBef>
                <a:spcPts val="0"/>
              </a:spcBef>
              <a:spcAft>
                <a:spcPts val="0"/>
              </a:spcAft>
              <a:buSzPts val="1900"/>
              <a:buFont typeface="Afacad Flux"/>
              <a:buAutoNum type="arabicPeriod"/>
            </a:pPr>
            <a:r>
              <a:rPr lang="en" sz="1900">
                <a:latin typeface="Afacad Flux"/>
                <a:ea typeface="Afacad Flux"/>
                <a:cs typeface="Afacad Flux"/>
                <a:sym typeface="Afacad Flux"/>
              </a:rPr>
              <a:t>Search photos apps for images (scans through specifically nature based images as she doesn’t like painting figures)</a:t>
            </a:r>
            <a:endParaRPr sz="1900">
              <a:latin typeface="Afacad Flux"/>
              <a:ea typeface="Afacad Flux"/>
              <a:cs typeface="Afacad Flux"/>
              <a:sym typeface="Afacad Flux"/>
            </a:endParaRPr>
          </a:p>
          <a:p>
            <a:pPr indent="-349250" lvl="0" marL="457200" rtl="0" algn="l">
              <a:spcBef>
                <a:spcPts val="0"/>
              </a:spcBef>
              <a:spcAft>
                <a:spcPts val="0"/>
              </a:spcAft>
              <a:buSzPts val="1900"/>
              <a:buFont typeface="Afacad Flux"/>
              <a:buAutoNum type="arabicPeriod"/>
            </a:pPr>
            <a:r>
              <a:rPr lang="en" sz="1900">
                <a:latin typeface="Afacad Flux"/>
                <a:ea typeface="Afacad Flux"/>
                <a:cs typeface="Afacad Flux"/>
                <a:sym typeface="Afacad Flux"/>
              </a:rPr>
              <a:t>Find inspiration on Pinterest (search: “subject + medium”)</a:t>
            </a:r>
            <a:endParaRPr sz="1900">
              <a:latin typeface="Afacad Flux"/>
              <a:ea typeface="Afacad Flux"/>
              <a:cs typeface="Afacad Flux"/>
              <a:sym typeface="Afacad Flux"/>
            </a:endParaRPr>
          </a:p>
          <a:p>
            <a:pPr indent="-349250" lvl="0" marL="457200" rtl="0" algn="l">
              <a:spcBef>
                <a:spcPts val="0"/>
              </a:spcBef>
              <a:spcAft>
                <a:spcPts val="0"/>
              </a:spcAft>
              <a:buSzPts val="1900"/>
              <a:buFont typeface="Afacad Flux"/>
              <a:buAutoNum type="arabicPeriod"/>
            </a:pPr>
            <a:r>
              <a:rPr lang="en" sz="1900">
                <a:latin typeface="Afacad Flux"/>
                <a:ea typeface="Afacad Flux"/>
                <a:cs typeface="Afacad Flux"/>
                <a:sym typeface="Afacad Flux"/>
              </a:rPr>
              <a:t>Create</a:t>
            </a:r>
            <a:endParaRPr sz="1900">
              <a:latin typeface="Afacad Flux"/>
              <a:ea typeface="Afacad Flux"/>
              <a:cs typeface="Afacad Flux"/>
              <a:sym typeface="Afacad Flux"/>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8" title="IMG_7142.jpeg"/>
          <p:cNvPicPr preferRelativeResize="0"/>
          <p:nvPr/>
        </p:nvPicPr>
        <p:blipFill>
          <a:blip r:embed="rId3">
            <a:alphaModFix/>
          </a:blip>
          <a:stretch>
            <a:fillRect/>
          </a:stretch>
        </p:blipFill>
        <p:spPr>
          <a:xfrm>
            <a:off x="2590837" y="1237626"/>
            <a:ext cx="3379500" cy="3303300"/>
          </a:xfrm>
          <a:prstGeom prst="roundRect">
            <a:avLst>
              <a:gd fmla="val 16667" name="adj"/>
            </a:avLst>
          </a:prstGeom>
          <a:noFill/>
          <a:ln>
            <a:noFill/>
          </a:ln>
        </p:spPr>
      </p:pic>
      <p:pic>
        <p:nvPicPr>
          <p:cNvPr id="585" name="Google Shape;585;p78" title="Screenshot 2025-10-09 at 8.47.00 PM.jpeg"/>
          <p:cNvPicPr preferRelativeResize="0"/>
          <p:nvPr/>
        </p:nvPicPr>
        <p:blipFill rotWithShape="1">
          <a:blip r:embed="rId4">
            <a:alphaModFix/>
          </a:blip>
          <a:srcRect b="3484" l="0" r="0" t="0"/>
          <a:stretch/>
        </p:blipFill>
        <p:spPr>
          <a:xfrm>
            <a:off x="291700" y="1240850"/>
            <a:ext cx="1911900" cy="3303300"/>
          </a:xfrm>
          <a:prstGeom prst="roundRect">
            <a:avLst>
              <a:gd fmla="val 16667" name="adj"/>
            </a:avLst>
          </a:prstGeom>
          <a:noFill/>
          <a:ln>
            <a:noFill/>
          </a:ln>
        </p:spPr>
      </p:pic>
      <p:pic>
        <p:nvPicPr>
          <p:cNvPr id="586" name="Google Shape;586;p78" title="Screenshot 2025-10-09 at 8.49.32 PM.png"/>
          <p:cNvPicPr preferRelativeResize="0"/>
          <p:nvPr/>
        </p:nvPicPr>
        <p:blipFill>
          <a:blip r:embed="rId5">
            <a:alphaModFix/>
          </a:blip>
          <a:stretch>
            <a:fillRect/>
          </a:stretch>
        </p:blipFill>
        <p:spPr>
          <a:xfrm>
            <a:off x="6357725" y="1237625"/>
            <a:ext cx="2486100" cy="3303300"/>
          </a:xfrm>
          <a:prstGeom prst="roundRect">
            <a:avLst>
              <a:gd fmla="val 16667" name="adj"/>
            </a:avLst>
          </a:prstGeom>
          <a:noFill/>
          <a:ln>
            <a:noFill/>
          </a:ln>
        </p:spPr>
      </p:pic>
      <p:sp>
        <p:nvSpPr>
          <p:cNvPr id="587" name="Google Shape;587;p78"/>
          <p:cNvSpPr txBox="1"/>
          <p:nvPr/>
        </p:nvSpPr>
        <p:spPr>
          <a:xfrm>
            <a:off x="2329800" y="670150"/>
            <a:ext cx="39597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facad Flux"/>
                <a:ea typeface="Afacad Flux"/>
                <a:cs typeface="Afacad Flux"/>
                <a:sym typeface="Afacad Flux"/>
              </a:rPr>
              <a:t>Pinterest </a:t>
            </a:r>
            <a:r>
              <a:rPr lang="en" sz="1600">
                <a:solidFill>
                  <a:schemeClr val="lt1"/>
                </a:solidFill>
                <a:latin typeface="Afacad Flux"/>
                <a:ea typeface="Afacad Flux"/>
                <a:cs typeface="Afacad Flux"/>
                <a:sym typeface="Afacad Flux"/>
              </a:rPr>
              <a:t>board</a:t>
            </a:r>
            <a:r>
              <a:rPr lang="en" sz="1600">
                <a:solidFill>
                  <a:schemeClr val="lt1"/>
                </a:solidFill>
                <a:latin typeface="Afacad Flux"/>
                <a:ea typeface="Afacad Flux"/>
                <a:cs typeface="Afacad Flux"/>
                <a:sym typeface="Afacad Flux"/>
              </a:rPr>
              <a:t> from “Watercolor </a:t>
            </a:r>
            <a:r>
              <a:rPr lang="en" sz="1600">
                <a:solidFill>
                  <a:schemeClr val="lt1"/>
                </a:solidFill>
                <a:latin typeface="Afacad Flux"/>
                <a:ea typeface="Afacad Flux"/>
                <a:cs typeface="Afacad Flux"/>
                <a:sym typeface="Afacad Flux"/>
              </a:rPr>
              <a:t>lilies</a:t>
            </a:r>
            <a:r>
              <a:rPr lang="en" sz="1600">
                <a:solidFill>
                  <a:schemeClr val="lt1"/>
                </a:solidFill>
                <a:latin typeface="Afacad Flux"/>
                <a:ea typeface="Afacad Flux"/>
                <a:cs typeface="Afacad Flux"/>
                <a:sym typeface="Afacad Flux"/>
              </a:rPr>
              <a:t>” </a:t>
            </a:r>
            <a:r>
              <a:rPr lang="en" sz="1600">
                <a:solidFill>
                  <a:schemeClr val="lt1"/>
                </a:solidFill>
                <a:latin typeface="Afacad Flux"/>
                <a:ea typeface="Afacad Flux"/>
                <a:cs typeface="Afacad Flux"/>
                <a:sym typeface="Afacad Flux"/>
              </a:rPr>
              <a:t>search</a:t>
            </a:r>
            <a:endParaRPr sz="1600">
              <a:solidFill>
                <a:schemeClr val="lt1"/>
              </a:solidFill>
              <a:latin typeface="Afacad Flux"/>
              <a:ea typeface="Afacad Flux"/>
              <a:cs typeface="Afacad Flux"/>
              <a:sym typeface="Afacad Flux"/>
            </a:endParaRPr>
          </a:p>
        </p:txBody>
      </p:sp>
      <p:sp>
        <p:nvSpPr>
          <p:cNvPr id="588" name="Google Shape;588;p78"/>
          <p:cNvSpPr txBox="1"/>
          <p:nvPr/>
        </p:nvSpPr>
        <p:spPr>
          <a:xfrm>
            <a:off x="641200" y="670150"/>
            <a:ext cx="12129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Afacad Flux"/>
                <a:ea typeface="Afacad Flux"/>
                <a:cs typeface="Afacad Flux"/>
                <a:sym typeface="Afacad Flux"/>
              </a:rPr>
              <a:t>Photos app</a:t>
            </a:r>
            <a:endParaRPr sz="1600">
              <a:solidFill>
                <a:schemeClr val="lt1"/>
              </a:solidFill>
              <a:latin typeface="Afacad Flux"/>
              <a:ea typeface="Afacad Flux"/>
              <a:cs typeface="Afacad Flux"/>
              <a:sym typeface="Afacad Flux"/>
            </a:endParaRPr>
          </a:p>
        </p:txBody>
      </p:sp>
      <p:sp>
        <p:nvSpPr>
          <p:cNvPr id="589" name="Google Shape;589;p78"/>
          <p:cNvSpPr txBox="1"/>
          <p:nvPr/>
        </p:nvSpPr>
        <p:spPr>
          <a:xfrm>
            <a:off x="6994325" y="670150"/>
            <a:ext cx="12129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facad Flux"/>
                <a:ea typeface="Afacad Flux"/>
                <a:cs typeface="Afacad Flux"/>
                <a:sym typeface="Afacad Flux"/>
              </a:rPr>
              <a:t>Final piece</a:t>
            </a:r>
            <a:endParaRPr sz="1600">
              <a:solidFill>
                <a:schemeClr val="lt1"/>
              </a:solidFill>
              <a:latin typeface="Afacad Flux"/>
              <a:ea typeface="Afacad Flux"/>
              <a:cs typeface="Afacad Flux"/>
              <a:sym typeface="Afacad Flux"/>
            </a:endParaRPr>
          </a:p>
        </p:txBody>
      </p:sp>
      <p:sp>
        <p:nvSpPr>
          <p:cNvPr id="590" name="Google Shape;590;p78"/>
          <p:cNvSpPr/>
          <p:nvPr/>
        </p:nvSpPr>
        <p:spPr>
          <a:xfrm>
            <a:off x="1061800" y="271350"/>
            <a:ext cx="371700" cy="371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facad Flux"/>
                <a:ea typeface="Afacad Flux"/>
                <a:cs typeface="Afacad Flux"/>
                <a:sym typeface="Afacad Flux"/>
              </a:rPr>
              <a:t>1</a:t>
            </a:r>
            <a:endParaRPr>
              <a:latin typeface="Afacad Flux"/>
              <a:ea typeface="Afacad Flux"/>
              <a:cs typeface="Afacad Flux"/>
              <a:sym typeface="Afacad Flux"/>
            </a:endParaRPr>
          </a:p>
        </p:txBody>
      </p:sp>
      <p:sp>
        <p:nvSpPr>
          <p:cNvPr id="591" name="Google Shape;591;p78"/>
          <p:cNvSpPr/>
          <p:nvPr/>
        </p:nvSpPr>
        <p:spPr>
          <a:xfrm>
            <a:off x="4094725" y="271350"/>
            <a:ext cx="371700" cy="371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facad Flux"/>
                <a:ea typeface="Afacad Flux"/>
                <a:cs typeface="Afacad Flux"/>
                <a:sym typeface="Afacad Flux"/>
              </a:rPr>
              <a:t>2</a:t>
            </a:r>
            <a:endParaRPr>
              <a:latin typeface="Afacad Flux"/>
              <a:ea typeface="Afacad Flux"/>
              <a:cs typeface="Afacad Flux"/>
              <a:sym typeface="Afacad Flux"/>
            </a:endParaRPr>
          </a:p>
        </p:txBody>
      </p:sp>
      <p:sp>
        <p:nvSpPr>
          <p:cNvPr id="592" name="Google Shape;592;p78"/>
          <p:cNvSpPr/>
          <p:nvPr/>
        </p:nvSpPr>
        <p:spPr>
          <a:xfrm>
            <a:off x="7414925" y="271350"/>
            <a:ext cx="371700" cy="371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facad Flux"/>
                <a:ea typeface="Afacad Flux"/>
                <a:cs typeface="Afacad Flux"/>
                <a:sym typeface="Afacad Flux"/>
              </a:rPr>
              <a:t>3</a:t>
            </a:r>
            <a:endParaRPr>
              <a:latin typeface="Afacad Flux"/>
              <a:ea typeface="Afacad Flux"/>
              <a:cs typeface="Afacad Flux"/>
              <a:sym typeface="Afacad Flux"/>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9"/>
          <p:cNvSpPr/>
          <p:nvPr/>
        </p:nvSpPr>
        <p:spPr>
          <a:xfrm>
            <a:off x="2047500" y="228600"/>
            <a:ext cx="4955100" cy="906300"/>
          </a:xfrm>
          <a:prstGeom prst="flowChartAlternateProcess">
            <a:avLst/>
          </a:prstGeom>
          <a:solidFill>
            <a:srgbClr val="03C7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5"/>
                </a:solidFill>
                <a:latin typeface="Afacad Flux"/>
                <a:ea typeface="Afacad Flux"/>
                <a:cs typeface="Afacad Flux"/>
                <a:sym typeface="Afacad Flux"/>
              </a:rPr>
              <a:t>Results #2</a:t>
            </a:r>
            <a:endParaRPr sz="3000">
              <a:solidFill>
                <a:schemeClr val="accent5"/>
              </a:solidFill>
              <a:latin typeface="Afacad Flux"/>
              <a:ea typeface="Afacad Flux"/>
              <a:cs typeface="Afacad Flux"/>
              <a:sym typeface="Afacad Flux"/>
            </a:endParaRPr>
          </a:p>
        </p:txBody>
      </p:sp>
      <p:sp>
        <p:nvSpPr>
          <p:cNvPr id="598" name="Google Shape;598;p79"/>
          <p:cNvSpPr/>
          <p:nvPr/>
        </p:nvSpPr>
        <p:spPr>
          <a:xfrm>
            <a:off x="735650" y="1557050"/>
            <a:ext cx="2093700" cy="3177300"/>
          </a:xfrm>
          <a:prstGeom prst="roundRect">
            <a:avLst>
              <a:gd fmla="val 7101" name="adj"/>
            </a:avLst>
          </a:prstGeom>
          <a:solidFill>
            <a:schemeClr val="accent5"/>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599" name="Google Shape;599;p79"/>
          <p:cNvSpPr/>
          <p:nvPr/>
        </p:nvSpPr>
        <p:spPr>
          <a:xfrm>
            <a:off x="3525150" y="1557050"/>
            <a:ext cx="2093700" cy="3177300"/>
          </a:xfrm>
          <a:prstGeom prst="roundRect">
            <a:avLst>
              <a:gd fmla="val 7101" name="adj"/>
            </a:avLst>
          </a:prstGeom>
          <a:solidFill>
            <a:schemeClr val="accent5"/>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00" name="Google Shape;600;p79"/>
          <p:cNvSpPr/>
          <p:nvPr/>
        </p:nvSpPr>
        <p:spPr>
          <a:xfrm>
            <a:off x="6314650" y="1557050"/>
            <a:ext cx="2093700" cy="3177300"/>
          </a:xfrm>
          <a:prstGeom prst="roundRect">
            <a:avLst>
              <a:gd fmla="val 7101" name="adj"/>
            </a:avLst>
          </a:prstGeom>
          <a:solidFill>
            <a:schemeClr val="accent5"/>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01" name="Google Shape;601;p79"/>
          <p:cNvSpPr txBox="1"/>
          <p:nvPr>
            <p:ph idx="4294967295" type="body"/>
          </p:nvPr>
        </p:nvSpPr>
        <p:spPr>
          <a:xfrm>
            <a:off x="966250" y="1696175"/>
            <a:ext cx="1499100" cy="4617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What worked?</a:t>
            </a:r>
            <a:endParaRPr b="1" sz="1600"/>
          </a:p>
        </p:txBody>
      </p:sp>
      <p:sp>
        <p:nvSpPr>
          <p:cNvPr id="602" name="Google Shape;602;p79"/>
          <p:cNvSpPr txBox="1"/>
          <p:nvPr>
            <p:ph idx="4294967295" type="body"/>
          </p:nvPr>
        </p:nvSpPr>
        <p:spPr>
          <a:xfrm>
            <a:off x="3722850" y="1696175"/>
            <a:ext cx="1551600" cy="4617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What didn’t?</a:t>
            </a:r>
            <a:endParaRPr b="1" sz="1600"/>
          </a:p>
        </p:txBody>
      </p:sp>
      <p:sp>
        <p:nvSpPr>
          <p:cNvPr id="603" name="Google Shape;603;p79"/>
          <p:cNvSpPr txBox="1"/>
          <p:nvPr>
            <p:ph idx="4294967295" type="body"/>
          </p:nvPr>
        </p:nvSpPr>
        <p:spPr>
          <a:xfrm>
            <a:off x="944300" y="2102650"/>
            <a:ext cx="1698300" cy="22407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Identifying key words which enabled a unique curation of inspiration sources. She was able to compare and contrast different sources of inspiration through the Pinterest board.</a:t>
            </a:r>
            <a:endParaRPr sz="1400"/>
          </a:p>
        </p:txBody>
      </p:sp>
      <p:sp>
        <p:nvSpPr>
          <p:cNvPr id="604" name="Google Shape;604;p79"/>
          <p:cNvSpPr txBox="1"/>
          <p:nvPr>
            <p:ph idx="4294967295" type="body"/>
          </p:nvPr>
        </p:nvSpPr>
        <p:spPr>
          <a:xfrm>
            <a:off x="6501400" y="1696175"/>
            <a:ext cx="1499100" cy="4617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Assumption</a:t>
            </a:r>
            <a:endParaRPr b="1" sz="1600"/>
          </a:p>
        </p:txBody>
      </p:sp>
      <p:sp>
        <p:nvSpPr>
          <p:cNvPr id="605" name="Google Shape;605;p79"/>
          <p:cNvSpPr txBox="1"/>
          <p:nvPr>
            <p:ph idx="4294967295" type="body"/>
          </p:nvPr>
        </p:nvSpPr>
        <p:spPr>
          <a:xfrm>
            <a:off x="6531950" y="2102650"/>
            <a:ext cx="1627500" cy="4311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Proven (kind of).</a:t>
            </a:r>
            <a:endParaRPr b="1" sz="1400"/>
          </a:p>
          <a:p>
            <a:pPr indent="0" lvl="0" marL="0" rtl="0" algn="l">
              <a:spcBef>
                <a:spcPts val="0"/>
              </a:spcBef>
              <a:spcAft>
                <a:spcPts val="0"/>
              </a:spcAft>
              <a:buClr>
                <a:schemeClr val="lt1"/>
              </a:buClr>
              <a:buSzPts val="1100"/>
              <a:buFont typeface="Arial"/>
              <a:buNone/>
            </a:pPr>
            <a:r>
              <a:rPr lang="en" sz="1400"/>
              <a:t>She heavily relied on collecting various reference pieces before painting, but found it took too much time to identify the perfect base photo in her library. </a:t>
            </a:r>
            <a:endParaRPr sz="1400"/>
          </a:p>
        </p:txBody>
      </p:sp>
      <p:sp>
        <p:nvSpPr>
          <p:cNvPr id="606" name="Google Shape;606;p79"/>
          <p:cNvSpPr txBox="1"/>
          <p:nvPr>
            <p:ph idx="4294967295" type="body"/>
          </p:nvPr>
        </p:nvSpPr>
        <p:spPr>
          <a:xfrm>
            <a:off x="3722850" y="2102650"/>
            <a:ext cx="1698300" cy="4311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Scrolling through her photos album was tedious as she knew she only wanted to paint natural still life but had a lot of portrait photos to skim through.</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0"/>
          <p:cNvSpPr/>
          <p:nvPr/>
        </p:nvSpPr>
        <p:spPr>
          <a:xfrm>
            <a:off x="1495425" y="228600"/>
            <a:ext cx="6096000" cy="11811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6"/>
                </a:solidFill>
                <a:latin typeface="Afacad Flux"/>
                <a:ea typeface="Afacad Flux"/>
                <a:cs typeface="Afacad Flux"/>
                <a:sym typeface="Afacad Flux"/>
              </a:rPr>
              <a:t>#3: H</a:t>
            </a:r>
            <a:r>
              <a:rPr b="1" lang="en" sz="2400">
                <a:solidFill>
                  <a:schemeClr val="accent6"/>
                </a:solidFill>
                <a:latin typeface="Afacad Flux"/>
                <a:ea typeface="Afacad Flux"/>
                <a:cs typeface="Afacad Flux"/>
                <a:sym typeface="Afacad Flux"/>
              </a:rPr>
              <a:t>MW make it easier for artists to come back to their old works that they have made over time?</a:t>
            </a:r>
            <a:endParaRPr>
              <a:solidFill>
                <a:schemeClr val="accent6"/>
              </a:solidFill>
              <a:latin typeface="Afacad Flux"/>
              <a:ea typeface="Afacad Flux"/>
              <a:cs typeface="Afacad Flux"/>
              <a:sym typeface="Afacad Flux"/>
            </a:endParaRPr>
          </a:p>
        </p:txBody>
      </p:sp>
      <p:sp>
        <p:nvSpPr>
          <p:cNvPr id="612" name="Google Shape;612;p80"/>
          <p:cNvSpPr/>
          <p:nvPr/>
        </p:nvSpPr>
        <p:spPr>
          <a:xfrm>
            <a:off x="653475" y="1895400"/>
            <a:ext cx="3091800" cy="28896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Afacad Flux"/>
                <a:ea typeface="Afacad Flux"/>
                <a:cs typeface="Afacad Flux"/>
                <a:sym typeface="Afacad Flux"/>
              </a:rPr>
              <a:t>Solution</a:t>
            </a:r>
            <a:endParaRPr b="1" sz="3000">
              <a:latin typeface="Afacad Flux"/>
              <a:ea typeface="Afacad Flux"/>
              <a:cs typeface="Afacad Flux"/>
              <a:sym typeface="Afacad Flux"/>
            </a:endParaRPr>
          </a:p>
          <a:p>
            <a:pPr indent="0" lvl="0" marL="0" rtl="0" algn="ctr">
              <a:spcBef>
                <a:spcPts val="0"/>
              </a:spcBef>
              <a:spcAft>
                <a:spcPts val="0"/>
              </a:spcAft>
              <a:buNone/>
            </a:pPr>
            <a:r>
              <a:rPr lang="en" sz="2000">
                <a:latin typeface="Afacad Flux"/>
                <a:ea typeface="Afacad Flux"/>
                <a:cs typeface="Afacad Flux"/>
                <a:sym typeface="Afacad Flux"/>
              </a:rPr>
              <a:t>An archive of past works with smart searching by medium.</a:t>
            </a:r>
            <a:endParaRPr sz="2000">
              <a:latin typeface="Afacad Flux"/>
              <a:ea typeface="Afacad Flux"/>
              <a:cs typeface="Afacad Flux"/>
              <a:sym typeface="Afacad Flux"/>
            </a:endParaRPr>
          </a:p>
        </p:txBody>
      </p:sp>
      <p:sp>
        <p:nvSpPr>
          <p:cNvPr id="613" name="Google Shape;613;p80"/>
          <p:cNvSpPr/>
          <p:nvPr/>
        </p:nvSpPr>
        <p:spPr>
          <a:xfrm>
            <a:off x="5338025" y="1928025"/>
            <a:ext cx="3091800" cy="28896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Afacad Flux"/>
                <a:ea typeface="Afacad Flux"/>
                <a:cs typeface="Afacad Flux"/>
                <a:sym typeface="Afacad Flux"/>
              </a:rPr>
              <a:t>Assumption</a:t>
            </a:r>
            <a:endParaRPr b="1" sz="3000">
              <a:latin typeface="Afacad Flux"/>
              <a:ea typeface="Afacad Flux"/>
              <a:cs typeface="Afacad Flux"/>
              <a:sym typeface="Afacad Flux"/>
            </a:endParaRPr>
          </a:p>
          <a:p>
            <a:pPr indent="0" lvl="0" marL="0" rtl="0" algn="ctr">
              <a:spcBef>
                <a:spcPts val="0"/>
              </a:spcBef>
              <a:spcAft>
                <a:spcPts val="0"/>
              </a:spcAft>
              <a:buNone/>
            </a:pPr>
            <a:r>
              <a:rPr lang="en" sz="2000">
                <a:latin typeface="Afacad Flux"/>
                <a:ea typeface="Afacad Flux"/>
                <a:cs typeface="Afacad Flux"/>
                <a:sym typeface="Afacad Flux"/>
              </a:rPr>
              <a:t>Labeling each artwork through medium is the most effective way of organizing artist’s artworks</a:t>
            </a:r>
            <a:endParaRPr sz="2000">
              <a:latin typeface="Afacad Flux"/>
              <a:ea typeface="Afacad Flux"/>
              <a:cs typeface="Afacad Flux"/>
              <a:sym typeface="Afacad Flux"/>
            </a:endParaRPr>
          </a:p>
        </p:txBody>
      </p:sp>
      <p:sp>
        <p:nvSpPr>
          <p:cNvPr id="614" name="Google Shape;614;p80"/>
          <p:cNvSpPr/>
          <p:nvPr/>
        </p:nvSpPr>
        <p:spPr>
          <a:xfrm>
            <a:off x="4019853" y="3122400"/>
            <a:ext cx="1104300" cy="4356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1"/>
          <p:cNvSpPr/>
          <p:nvPr/>
        </p:nvSpPr>
        <p:spPr>
          <a:xfrm>
            <a:off x="2047500" y="228600"/>
            <a:ext cx="4955100" cy="9063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6"/>
                </a:solidFill>
                <a:latin typeface="Afacad Flux"/>
                <a:ea typeface="Afacad Flux"/>
                <a:cs typeface="Afacad Flux"/>
                <a:sym typeface="Afacad Flux"/>
              </a:rPr>
              <a:t>Experience Prototype #3</a:t>
            </a:r>
            <a:endParaRPr sz="3000">
              <a:solidFill>
                <a:schemeClr val="accent6"/>
              </a:solidFill>
              <a:latin typeface="Afacad Flux"/>
              <a:ea typeface="Afacad Flux"/>
              <a:cs typeface="Afacad Flux"/>
              <a:sym typeface="Afacad Flux"/>
            </a:endParaRPr>
          </a:p>
        </p:txBody>
      </p:sp>
      <p:sp>
        <p:nvSpPr>
          <p:cNvPr id="620" name="Google Shape;620;p81"/>
          <p:cNvSpPr/>
          <p:nvPr/>
        </p:nvSpPr>
        <p:spPr>
          <a:xfrm>
            <a:off x="421050" y="1461550"/>
            <a:ext cx="4005300" cy="33729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latin typeface="Afacad Flux"/>
                <a:ea typeface="Afacad Flux"/>
                <a:cs typeface="Afacad Flux"/>
                <a:sym typeface="Afacad Flux"/>
              </a:rPr>
              <a:t>Who?</a:t>
            </a:r>
            <a:endParaRPr sz="19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Student artists in dorm</a:t>
            </a:r>
            <a:endParaRPr sz="1600">
              <a:latin typeface="Afacad Flux"/>
              <a:ea typeface="Afacad Flux"/>
              <a:cs typeface="Afacad Flux"/>
              <a:sym typeface="Afacad Flux"/>
            </a:endParaRPr>
          </a:p>
          <a:p>
            <a:pPr indent="0" lvl="0" marL="0" rtl="0" algn="l">
              <a:spcBef>
                <a:spcPts val="0"/>
              </a:spcBef>
              <a:spcAft>
                <a:spcPts val="0"/>
              </a:spcAft>
              <a:buNone/>
            </a:pPr>
            <a:r>
              <a:t/>
            </a:r>
            <a:endParaRPr>
              <a:latin typeface="Afacad Flux"/>
              <a:ea typeface="Afacad Flux"/>
              <a:cs typeface="Afacad Flux"/>
              <a:sym typeface="Afacad Flux"/>
            </a:endParaRPr>
          </a:p>
          <a:p>
            <a:pPr indent="0" lvl="0" marL="0" rtl="0" algn="l">
              <a:spcBef>
                <a:spcPts val="0"/>
              </a:spcBef>
              <a:spcAft>
                <a:spcPts val="0"/>
              </a:spcAft>
              <a:buNone/>
            </a:pPr>
            <a:r>
              <a:rPr b="1" lang="en" sz="1800">
                <a:latin typeface="Afacad Flux"/>
                <a:ea typeface="Afacad Flux"/>
                <a:cs typeface="Afacad Flux"/>
                <a:sym typeface="Afacad Flux"/>
              </a:rPr>
              <a:t>What?</a:t>
            </a:r>
            <a:endParaRPr sz="18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Scatter various images randomly and ask the artist to find a picture. </a:t>
            </a:r>
            <a:endParaRPr sz="1600">
              <a:latin typeface="Afacad Flux"/>
              <a:ea typeface="Afacad Flux"/>
              <a:cs typeface="Afacad Flux"/>
              <a:sym typeface="Afacad Flux"/>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Have them to categorize the images and then find a picture. </a:t>
            </a:r>
            <a:endParaRPr sz="1150">
              <a:solidFill>
                <a:srgbClr val="1D1C1D"/>
              </a:solidFill>
              <a:highlight>
                <a:srgbClr val="FFFFFF"/>
              </a:highlight>
            </a:endParaRPr>
          </a:p>
          <a:p>
            <a:pPr indent="-330200" lvl="0" marL="457200" rtl="0" algn="l">
              <a:spcBef>
                <a:spcPts val="0"/>
              </a:spcBef>
              <a:spcAft>
                <a:spcPts val="0"/>
              </a:spcAft>
              <a:buSzPts val="1600"/>
              <a:buFont typeface="Afacad Flux"/>
              <a:buChar char="●"/>
            </a:pPr>
            <a:r>
              <a:rPr lang="en" sz="1600">
                <a:latin typeface="Afacad Flux"/>
                <a:ea typeface="Afacad Flux"/>
                <a:cs typeface="Afacad Flux"/>
                <a:sym typeface="Afacad Flux"/>
              </a:rPr>
              <a:t>Categorize the images by medium and ask them to find a picture.</a:t>
            </a:r>
            <a:endParaRPr sz="1600">
              <a:latin typeface="Afacad Flux"/>
              <a:ea typeface="Afacad Flux"/>
              <a:cs typeface="Afacad Flux"/>
              <a:sym typeface="Afacad Flux"/>
            </a:endParaRPr>
          </a:p>
        </p:txBody>
      </p:sp>
      <p:sp>
        <p:nvSpPr>
          <p:cNvPr id="621" name="Google Shape;621;p81"/>
          <p:cNvSpPr/>
          <p:nvPr/>
        </p:nvSpPr>
        <p:spPr>
          <a:xfrm>
            <a:off x="4800150" y="1461550"/>
            <a:ext cx="4005300" cy="33729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pic>
        <p:nvPicPr>
          <p:cNvPr id="622" name="Google Shape;622;p81"/>
          <p:cNvPicPr preferRelativeResize="0"/>
          <p:nvPr/>
        </p:nvPicPr>
        <p:blipFill>
          <a:blip r:embed="rId3">
            <a:alphaModFix/>
          </a:blip>
          <a:stretch>
            <a:fillRect/>
          </a:stretch>
        </p:blipFill>
        <p:spPr>
          <a:xfrm rot="-5400000">
            <a:off x="5625375" y="1456612"/>
            <a:ext cx="2354850" cy="3232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2"/>
          <p:cNvSpPr txBox="1"/>
          <p:nvPr>
            <p:ph type="title"/>
          </p:nvPr>
        </p:nvSpPr>
        <p:spPr>
          <a:xfrm>
            <a:off x="137150" y="228600"/>
            <a:ext cx="64803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Artist #1</a:t>
            </a:r>
            <a:endParaRPr/>
          </a:p>
        </p:txBody>
      </p:sp>
      <p:pic>
        <p:nvPicPr>
          <p:cNvPr id="628" name="Google Shape;628;p82"/>
          <p:cNvPicPr preferRelativeResize="0"/>
          <p:nvPr/>
        </p:nvPicPr>
        <p:blipFill rotWithShape="1">
          <a:blip r:embed="rId3">
            <a:alphaModFix/>
          </a:blip>
          <a:srcRect b="6742" l="3712" r="4855" t="0"/>
          <a:stretch/>
        </p:blipFill>
        <p:spPr>
          <a:xfrm rot="-5400000">
            <a:off x="940350" y="901125"/>
            <a:ext cx="2247900" cy="3057300"/>
          </a:xfrm>
          <a:prstGeom prst="roundRect">
            <a:avLst>
              <a:gd fmla="val 16667" name="adj"/>
            </a:avLst>
          </a:prstGeom>
          <a:noFill/>
          <a:ln>
            <a:noFill/>
          </a:ln>
        </p:spPr>
      </p:pic>
      <p:cxnSp>
        <p:nvCxnSpPr>
          <p:cNvPr id="629" name="Google Shape;629;p82"/>
          <p:cNvCxnSpPr/>
          <p:nvPr/>
        </p:nvCxnSpPr>
        <p:spPr>
          <a:xfrm>
            <a:off x="4050025" y="2429775"/>
            <a:ext cx="1407900" cy="0"/>
          </a:xfrm>
          <a:prstGeom prst="straightConnector1">
            <a:avLst/>
          </a:prstGeom>
          <a:noFill/>
          <a:ln cap="flat" cmpd="sng" w="114300">
            <a:solidFill>
              <a:schemeClr val="accent2"/>
            </a:solidFill>
            <a:prstDash val="solid"/>
            <a:round/>
            <a:headEnd len="med" w="med" type="none"/>
            <a:tailEnd len="med" w="med" type="triangle"/>
          </a:ln>
        </p:spPr>
      </p:cxnSp>
      <p:sp>
        <p:nvSpPr>
          <p:cNvPr id="630" name="Google Shape;630;p82"/>
          <p:cNvSpPr/>
          <p:nvPr/>
        </p:nvSpPr>
        <p:spPr>
          <a:xfrm>
            <a:off x="5773150" y="1292625"/>
            <a:ext cx="2816400" cy="2274300"/>
          </a:xfrm>
          <a:prstGeom prst="roundRect">
            <a:avLst>
              <a:gd fmla="val 16667" name="adj"/>
            </a:avLst>
          </a:prstGeom>
          <a:solidFill>
            <a:schemeClr val="accent6"/>
          </a:solidFill>
          <a:ln>
            <a:noFill/>
          </a:ln>
        </p:spPr>
        <p:txBody>
          <a:bodyPr anchorCtr="0" anchor="ctr" bIns="91425" lIns="0" spcFirstLastPara="1" rIns="0" wrap="square" tIns="91425">
            <a:noAutofit/>
          </a:bodyPr>
          <a:lstStyle/>
          <a:p>
            <a:pPr indent="0" lvl="0" marL="0" marR="78635" rtl="0" algn="l">
              <a:spcBef>
                <a:spcPts val="0"/>
              </a:spcBef>
              <a:spcAft>
                <a:spcPts val="0"/>
              </a:spcAft>
              <a:buClr>
                <a:schemeClr val="lt1"/>
              </a:buClr>
              <a:buSzPts val="1100"/>
              <a:buNone/>
            </a:pPr>
            <a:r>
              <a:t/>
            </a:r>
            <a:endParaRPr sz="1200">
              <a:solidFill>
                <a:schemeClr val="lt1"/>
              </a:solidFill>
              <a:latin typeface="Afacad Flux"/>
              <a:ea typeface="Afacad Flux"/>
              <a:cs typeface="Afacad Flux"/>
              <a:sym typeface="Afacad Flux"/>
            </a:endParaRPr>
          </a:p>
        </p:txBody>
      </p:sp>
      <p:sp>
        <p:nvSpPr>
          <p:cNvPr id="631" name="Google Shape;631;p82"/>
          <p:cNvSpPr txBox="1"/>
          <p:nvPr>
            <p:ph idx="4" type="body"/>
          </p:nvPr>
        </p:nvSpPr>
        <p:spPr>
          <a:xfrm>
            <a:off x="6064925" y="1549425"/>
            <a:ext cx="1040700" cy="4617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b="1" lang="en" sz="1500"/>
              <a:t>Image organization</a:t>
            </a:r>
            <a:endParaRPr b="1" sz="1500"/>
          </a:p>
        </p:txBody>
      </p:sp>
      <p:sp>
        <p:nvSpPr>
          <p:cNvPr id="632" name="Google Shape;632;p82"/>
          <p:cNvSpPr txBox="1"/>
          <p:nvPr>
            <p:ph idx="4" type="body"/>
          </p:nvPr>
        </p:nvSpPr>
        <p:spPr>
          <a:xfrm>
            <a:off x="7583600" y="1549425"/>
            <a:ext cx="724200" cy="4617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b="1" lang="en" sz="1500"/>
              <a:t>Time spent</a:t>
            </a:r>
            <a:endParaRPr b="1" sz="1500"/>
          </a:p>
        </p:txBody>
      </p:sp>
      <p:sp>
        <p:nvSpPr>
          <p:cNvPr id="633" name="Google Shape;633;p82"/>
          <p:cNvSpPr txBox="1"/>
          <p:nvPr>
            <p:ph idx="4" type="body"/>
          </p:nvPr>
        </p:nvSpPr>
        <p:spPr>
          <a:xfrm>
            <a:off x="6064925" y="2118150"/>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Random</a:t>
            </a:r>
            <a:endParaRPr sz="1400"/>
          </a:p>
        </p:txBody>
      </p:sp>
      <p:sp>
        <p:nvSpPr>
          <p:cNvPr id="634" name="Google Shape;634;p82"/>
          <p:cNvSpPr txBox="1"/>
          <p:nvPr>
            <p:ph idx="4" type="body"/>
          </p:nvPr>
        </p:nvSpPr>
        <p:spPr>
          <a:xfrm>
            <a:off x="7583600" y="2162475"/>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5.3 s</a:t>
            </a:r>
            <a:endParaRPr sz="1400"/>
          </a:p>
        </p:txBody>
      </p:sp>
      <p:sp>
        <p:nvSpPr>
          <p:cNvPr id="635" name="Google Shape;635;p82"/>
          <p:cNvSpPr txBox="1"/>
          <p:nvPr>
            <p:ph idx="4" type="body"/>
          </p:nvPr>
        </p:nvSpPr>
        <p:spPr>
          <a:xfrm>
            <a:off x="6064925" y="2493375"/>
            <a:ext cx="837600" cy="4311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Their own categories</a:t>
            </a:r>
            <a:endParaRPr sz="1400"/>
          </a:p>
        </p:txBody>
      </p:sp>
      <p:sp>
        <p:nvSpPr>
          <p:cNvPr id="636" name="Google Shape;636;p82"/>
          <p:cNvSpPr txBox="1"/>
          <p:nvPr>
            <p:ph idx="4" type="body"/>
          </p:nvPr>
        </p:nvSpPr>
        <p:spPr>
          <a:xfrm>
            <a:off x="7583600" y="2601225"/>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2</a:t>
            </a:r>
            <a:r>
              <a:rPr lang="en" sz="1400"/>
              <a:t>.6 s</a:t>
            </a:r>
            <a:endParaRPr sz="1400"/>
          </a:p>
        </p:txBody>
      </p:sp>
      <p:sp>
        <p:nvSpPr>
          <p:cNvPr id="637" name="Google Shape;637;p82"/>
          <p:cNvSpPr txBox="1"/>
          <p:nvPr>
            <p:ph idx="4" type="body"/>
          </p:nvPr>
        </p:nvSpPr>
        <p:spPr>
          <a:xfrm>
            <a:off x="6089300" y="3084300"/>
            <a:ext cx="8376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Medium</a:t>
            </a:r>
            <a:endParaRPr sz="1400"/>
          </a:p>
        </p:txBody>
      </p:sp>
      <p:sp>
        <p:nvSpPr>
          <p:cNvPr id="638" name="Google Shape;638;p82"/>
          <p:cNvSpPr txBox="1"/>
          <p:nvPr>
            <p:ph idx="4" type="body"/>
          </p:nvPr>
        </p:nvSpPr>
        <p:spPr>
          <a:xfrm>
            <a:off x="7583600" y="3084300"/>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3.7</a:t>
            </a:r>
            <a:r>
              <a:rPr lang="en" sz="1400"/>
              <a:t> s</a:t>
            </a:r>
            <a:endParaRPr sz="1400"/>
          </a:p>
        </p:txBody>
      </p:sp>
      <p:sp>
        <p:nvSpPr>
          <p:cNvPr id="639" name="Google Shape;639;p82"/>
          <p:cNvSpPr txBox="1"/>
          <p:nvPr>
            <p:ph idx="4" type="body"/>
          </p:nvPr>
        </p:nvSpPr>
        <p:spPr>
          <a:xfrm>
            <a:off x="540300" y="3679825"/>
            <a:ext cx="3048000" cy="1354500"/>
          </a:xfrm>
          <a:prstGeom prst="rect">
            <a:avLst/>
          </a:prstGeom>
        </p:spPr>
        <p:txBody>
          <a:bodyPr anchorCtr="0" anchor="t" bIns="0" lIns="0" spcFirstLastPara="1" rIns="0" wrap="square" tIns="0">
            <a:spAutoFit/>
          </a:bodyPr>
          <a:lstStyle/>
          <a:p>
            <a:pPr indent="-368300" lvl="0" marL="457200" rtl="0" algn="l">
              <a:spcBef>
                <a:spcPts val="0"/>
              </a:spcBef>
              <a:spcAft>
                <a:spcPts val="0"/>
              </a:spcAft>
              <a:buSzPts val="2200"/>
              <a:buChar char="●"/>
            </a:pPr>
            <a:r>
              <a:rPr lang="en" sz="2200"/>
              <a:t>Urban </a:t>
            </a:r>
            <a:endParaRPr sz="2200"/>
          </a:p>
          <a:p>
            <a:pPr indent="-368300" lvl="0" marL="457200" rtl="0" algn="l">
              <a:spcBef>
                <a:spcPts val="0"/>
              </a:spcBef>
              <a:spcAft>
                <a:spcPts val="0"/>
              </a:spcAft>
              <a:buSzPts val="2200"/>
              <a:buChar char="●"/>
            </a:pPr>
            <a:r>
              <a:rPr lang="en" sz="2200"/>
              <a:t>Flower/Nature </a:t>
            </a:r>
            <a:endParaRPr sz="2200"/>
          </a:p>
          <a:p>
            <a:pPr indent="-368300" lvl="0" marL="457200" rtl="0" algn="l">
              <a:spcBef>
                <a:spcPts val="0"/>
              </a:spcBef>
              <a:spcAft>
                <a:spcPts val="0"/>
              </a:spcAft>
              <a:buSzPts val="2200"/>
              <a:buChar char="●"/>
            </a:pPr>
            <a:r>
              <a:rPr lang="en" sz="2200"/>
              <a:t>Paris </a:t>
            </a:r>
            <a:endParaRPr sz="2200"/>
          </a:p>
          <a:p>
            <a:pPr indent="-368300" lvl="0" marL="457200" rtl="0" algn="l">
              <a:spcBef>
                <a:spcPts val="0"/>
              </a:spcBef>
              <a:spcAft>
                <a:spcPts val="0"/>
              </a:spcAft>
              <a:buSzPts val="2200"/>
              <a:buChar char="●"/>
            </a:pPr>
            <a:r>
              <a:rPr lang="en" sz="2200"/>
              <a:t>Love</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6"/>
          <p:cNvSpPr txBox="1"/>
          <p:nvPr>
            <p:ph type="title"/>
          </p:nvPr>
        </p:nvSpPr>
        <p:spPr>
          <a:xfrm>
            <a:off x="137160" y="228600"/>
            <a:ext cx="64803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2"/>
                </a:highlight>
              </a:rPr>
              <a:t>Recap</a:t>
            </a:r>
            <a:endParaRPr>
              <a:highlight>
                <a:schemeClr val="lt2"/>
              </a:highlight>
            </a:endParaRPr>
          </a:p>
        </p:txBody>
      </p:sp>
      <p:sp>
        <p:nvSpPr>
          <p:cNvPr id="365" name="Google Shape;365;p56"/>
          <p:cNvSpPr/>
          <p:nvPr/>
        </p:nvSpPr>
        <p:spPr>
          <a:xfrm>
            <a:off x="1584450" y="1594200"/>
            <a:ext cx="5975100" cy="1955100"/>
          </a:xfrm>
          <a:prstGeom prst="roundRect">
            <a:avLst>
              <a:gd fmla="val 16667" name="adj"/>
            </a:avLst>
          </a:prstGeom>
          <a:solidFill>
            <a:schemeClr val="lt2"/>
          </a:solidFill>
          <a:ln>
            <a:noFill/>
          </a:ln>
        </p:spPr>
        <p:txBody>
          <a:bodyPr anchorCtr="0" anchor="ctr" bIns="91425" lIns="0" spcFirstLastPara="1" rIns="0" wrap="square" tIns="91425">
            <a:noAutofit/>
          </a:bodyPr>
          <a:lstStyle/>
          <a:p>
            <a:pPr indent="0" lvl="0" marL="0" marR="78635" rtl="0" algn="l">
              <a:spcBef>
                <a:spcPts val="0"/>
              </a:spcBef>
              <a:spcAft>
                <a:spcPts val="0"/>
              </a:spcAft>
              <a:buClr>
                <a:schemeClr val="lt1"/>
              </a:buClr>
              <a:buSzPts val="1100"/>
              <a:buNone/>
            </a:pPr>
            <a:r>
              <a:t/>
            </a:r>
            <a:endParaRPr sz="1200">
              <a:solidFill>
                <a:schemeClr val="lt1"/>
              </a:solidFill>
              <a:latin typeface="Afacad Flux"/>
              <a:ea typeface="Afacad Flux"/>
              <a:cs typeface="Afacad Flux"/>
              <a:sym typeface="Afacad Flux"/>
            </a:endParaRPr>
          </a:p>
        </p:txBody>
      </p:sp>
      <p:sp>
        <p:nvSpPr>
          <p:cNvPr id="366" name="Google Shape;366;p56"/>
          <p:cNvSpPr txBox="1"/>
          <p:nvPr/>
        </p:nvSpPr>
        <p:spPr>
          <a:xfrm>
            <a:off x="1954950" y="1820700"/>
            <a:ext cx="52341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Afacad Flux"/>
              <a:buChar char="●"/>
            </a:pPr>
            <a:r>
              <a:rPr b="1" lang="en" sz="2000">
                <a:solidFill>
                  <a:schemeClr val="lt1"/>
                </a:solidFill>
                <a:latin typeface="Afacad Flux"/>
                <a:ea typeface="Afacad Flux"/>
                <a:cs typeface="Afacad Flux"/>
                <a:sym typeface="Afacad Flux"/>
              </a:rPr>
              <a:t>Last week we investigated the </a:t>
            </a:r>
            <a:r>
              <a:rPr b="1" lang="en" sz="2000">
                <a:solidFill>
                  <a:schemeClr val="lt1"/>
                </a:solidFill>
                <a:highlight>
                  <a:schemeClr val="accent3"/>
                </a:highlight>
                <a:latin typeface="Afacad Flux"/>
                <a:ea typeface="Afacad Flux"/>
                <a:cs typeface="Afacad Flux"/>
                <a:sym typeface="Afacad Flux"/>
              </a:rPr>
              <a:t>creative processes of artists</a:t>
            </a:r>
            <a:r>
              <a:rPr b="1" lang="en" sz="2000">
                <a:solidFill>
                  <a:schemeClr val="lt1"/>
                </a:solidFill>
                <a:latin typeface="Afacad Flux"/>
                <a:ea typeface="Afacad Flux"/>
                <a:cs typeface="Afacad Flux"/>
                <a:sym typeface="Afacad Flux"/>
              </a:rPr>
              <a:t>. </a:t>
            </a:r>
            <a:endParaRPr b="1" sz="2000">
              <a:solidFill>
                <a:schemeClr val="lt1"/>
              </a:solidFill>
              <a:latin typeface="Afacad Flux"/>
              <a:ea typeface="Afacad Flux"/>
              <a:cs typeface="Afacad Flux"/>
              <a:sym typeface="Afacad Flux"/>
            </a:endParaRPr>
          </a:p>
          <a:p>
            <a:pPr indent="-355600" lvl="0" marL="457200" rtl="0" algn="l">
              <a:spcBef>
                <a:spcPts val="0"/>
              </a:spcBef>
              <a:spcAft>
                <a:spcPts val="0"/>
              </a:spcAft>
              <a:buClr>
                <a:schemeClr val="lt1"/>
              </a:buClr>
              <a:buSzPts val="2000"/>
              <a:buFont typeface="Afacad Flux"/>
              <a:buChar char="●"/>
            </a:pPr>
            <a:r>
              <a:rPr b="1" lang="en" sz="2000">
                <a:solidFill>
                  <a:schemeClr val="lt1"/>
                </a:solidFill>
                <a:latin typeface="Afacad Flux"/>
                <a:ea typeface="Afacad Flux"/>
                <a:cs typeface="Afacad Flux"/>
                <a:sym typeface="Afacad Flux"/>
              </a:rPr>
              <a:t>We were interested in discovering </a:t>
            </a:r>
            <a:r>
              <a:rPr b="1" lang="en" sz="2000">
                <a:solidFill>
                  <a:schemeClr val="lt1"/>
                </a:solidFill>
                <a:highlight>
                  <a:schemeClr val="accent3"/>
                </a:highlight>
                <a:latin typeface="Afacad Flux"/>
                <a:ea typeface="Afacad Flux"/>
                <a:cs typeface="Afacad Flux"/>
                <a:sym typeface="Afacad Flux"/>
              </a:rPr>
              <a:t>how they plan their </a:t>
            </a:r>
            <a:r>
              <a:rPr b="1" lang="en" sz="2000">
                <a:solidFill>
                  <a:schemeClr val="lt1"/>
                </a:solidFill>
                <a:highlight>
                  <a:schemeClr val="accent3"/>
                </a:highlight>
                <a:latin typeface="Afacad Flux"/>
                <a:ea typeface="Afacad Flux"/>
                <a:cs typeface="Afacad Flux"/>
                <a:sym typeface="Afacad Flux"/>
              </a:rPr>
              <a:t>artwork</a:t>
            </a:r>
            <a:r>
              <a:rPr b="1" lang="en" sz="2000">
                <a:solidFill>
                  <a:schemeClr val="lt1"/>
                </a:solidFill>
                <a:latin typeface="Afacad Flux"/>
                <a:ea typeface="Afacad Flux"/>
                <a:cs typeface="Afacad Flux"/>
                <a:sym typeface="Afacad Flux"/>
              </a:rPr>
              <a:t>.  </a:t>
            </a:r>
            <a:endParaRPr b="1" sz="2000">
              <a:solidFill>
                <a:schemeClr val="lt1"/>
              </a:solidFill>
              <a:latin typeface="Afacad Flux"/>
              <a:ea typeface="Afacad Flux"/>
              <a:cs typeface="Afacad Flux"/>
              <a:sym typeface="Afacad Flux"/>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3"/>
          <p:cNvSpPr txBox="1"/>
          <p:nvPr>
            <p:ph type="title"/>
          </p:nvPr>
        </p:nvSpPr>
        <p:spPr>
          <a:xfrm>
            <a:off x="137150" y="228600"/>
            <a:ext cx="64803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Artist #2 </a:t>
            </a:r>
            <a:endParaRPr/>
          </a:p>
        </p:txBody>
      </p:sp>
      <p:sp>
        <p:nvSpPr>
          <p:cNvPr id="645" name="Google Shape;645;p83"/>
          <p:cNvSpPr txBox="1"/>
          <p:nvPr>
            <p:ph idx="4" type="body"/>
          </p:nvPr>
        </p:nvSpPr>
        <p:spPr>
          <a:xfrm>
            <a:off x="512100" y="3806150"/>
            <a:ext cx="2279700" cy="1015800"/>
          </a:xfrm>
          <a:prstGeom prst="rect">
            <a:avLst/>
          </a:prstGeom>
        </p:spPr>
        <p:txBody>
          <a:bodyPr anchorCtr="0" anchor="t" bIns="0" lIns="0" spcFirstLastPara="1" rIns="0" wrap="square" tIns="0">
            <a:spAutoFit/>
          </a:bodyPr>
          <a:lstStyle/>
          <a:p>
            <a:pPr indent="-368300" lvl="0" marL="457200" rtl="0" algn="l">
              <a:spcBef>
                <a:spcPts val="0"/>
              </a:spcBef>
              <a:spcAft>
                <a:spcPts val="0"/>
              </a:spcAft>
              <a:buSzPts val="2200"/>
              <a:buChar char="●"/>
            </a:pPr>
            <a:r>
              <a:rPr lang="en" sz="2200"/>
              <a:t>Blue </a:t>
            </a:r>
            <a:endParaRPr sz="2200"/>
          </a:p>
          <a:p>
            <a:pPr indent="-368300" lvl="0" marL="457200" rtl="0" algn="l">
              <a:spcBef>
                <a:spcPts val="0"/>
              </a:spcBef>
              <a:spcAft>
                <a:spcPts val="0"/>
              </a:spcAft>
              <a:buSzPts val="2200"/>
              <a:buChar char="●"/>
            </a:pPr>
            <a:r>
              <a:rPr lang="en" sz="2200"/>
              <a:t>Colorful </a:t>
            </a:r>
            <a:endParaRPr sz="2200"/>
          </a:p>
          <a:p>
            <a:pPr indent="-368300" lvl="0" marL="457200" rtl="0" algn="l">
              <a:spcBef>
                <a:spcPts val="0"/>
              </a:spcBef>
              <a:spcAft>
                <a:spcPts val="0"/>
              </a:spcAft>
              <a:buSzPts val="2200"/>
              <a:buChar char="●"/>
            </a:pPr>
            <a:r>
              <a:rPr lang="en" sz="2200"/>
              <a:t>Black and White</a:t>
            </a:r>
            <a:endParaRPr sz="2200"/>
          </a:p>
        </p:txBody>
      </p:sp>
      <p:pic>
        <p:nvPicPr>
          <p:cNvPr id="646" name="Google Shape;646;p83"/>
          <p:cNvPicPr preferRelativeResize="0"/>
          <p:nvPr/>
        </p:nvPicPr>
        <p:blipFill>
          <a:blip r:embed="rId3">
            <a:alphaModFix/>
          </a:blip>
          <a:stretch>
            <a:fillRect/>
          </a:stretch>
        </p:blipFill>
        <p:spPr>
          <a:xfrm rot="-5400000">
            <a:off x="909150" y="838425"/>
            <a:ext cx="2382300" cy="3176400"/>
          </a:xfrm>
          <a:prstGeom prst="roundRect">
            <a:avLst>
              <a:gd fmla="val 16667" name="adj"/>
            </a:avLst>
          </a:prstGeom>
          <a:noFill/>
          <a:ln>
            <a:noFill/>
          </a:ln>
        </p:spPr>
      </p:pic>
      <p:cxnSp>
        <p:nvCxnSpPr>
          <p:cNvPr id="647" name="Google Shape;647;p83"/>
          <p:cNvCxnSpPr/>
          <p:nvPr/>
        </p:nvCxnSpPr>
        <p:spPr>
          <a:xfrm>
            <a:off x="4050025" y="2429775"/>
            <a:ext cx="1407900" cy="0"/>
          </a:xfrm>
          <a:prstGeom prst="straightConnector1">
            <a:avLst/>
          </a:prstGeom>
          <a:noFill/>
          <a:ln cap="flat" cmpd="sng" w="114300">
            <a:solidFill>
              <a:schemeClr val="accent2"/>
            </a:solidFill>
            <a:prstDash val="solid"/>
            <a:round/>
            <a:headEnd len="med" w="med" type="none"/>
            <a:tailEnd len="med" w="med" type="triangle"/>
          </a:ln>
        </p:spPr>
      </p:cxnSp>
      <p:sp>
        <p:nvSpPr>
          <p:cNvPr id="648" name="Google Shape;648;p83"/>
          <p:cNvSpPr/>
          <p:nvPr/>
        </p:nvSpPr>
        <p:spPr>
          <a:xfrm>
            <a:off x="5764550" y="1371450"/>
            <a:ext cx="2816400" cy="2274300"/>
          </a:xfrm>
          <a:prstGeom prst="roundRect">
            <a:avLst>
              <a:gd fmla="val 16667" name="adj"/>
            </a:avLst>
          </a:prstGeom>
          <a:solidFill>
            <a:schemeClr val="accent6"/>
          </a:solidFill>
          <a:ln>
            <a:noFill/>
          </a:ln>
        </p:spPr>
        <p:txBody>
          <a:bodyPr anchorCtr="0" anchor="ctr" bIns="91425" lIns="0" spcFirstLastPara="1" rIns="0" wrap="square" tIns="91425">
            <a:noAutofit/>
          </a:bodyPr>
          <a:lstStyle/>
          <a:p>
            <a:pPr indent="0" lvl="0" marL="0" marR="78635" rtl="0" algn="l">
              <a:spcBef>
                <a:spcPts val="0"/>
              </a:spcBef>
              <a:spcAft>
                <a:spcPts val="0"/>
              </a:spcAft>
              <a:buClr>
                <a:schemeClr val="lt1"/>
              </a:buClr>
              <a:buSzPts val="1100"/>
              <a:buNone/>
            </a:pPr>
            <a:r>
              <a:t/>
            </a:r>
            <a:endParaRPr sz="1200">
              <a:solidFill>
                <a:schemeClr val="lt1"/>
              </a:solidFill>
              <a:latin typeface="Afacad Flux"/>
              <a:ea typeface="Afacad Flux"/>
              <a:cs typeface="Afacad Flux"/>
              <a:sym typeface="Afacad Flux"/>
            </a:endParaRPr>
          </a:p>
        </p:txBody>
      </p:sp>
      <p:sp>
        <p:nvSpPr>
          <p:cNvPr id="649" name="Google Shape;649;p83"/>
          <p:cNvSpPr txBox="1"/>
          <p:nvPr>
            <p:ph idx="4" type="body"/>
          </p:nvPr>
        </p:nvSpPr>
        <p:spPr>
          <a:xfrm>
            <a:off x="6056325" y="1628250"/>
            <a:ext cx="1040700" cy="4617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b="1" lang="en" sz="1500"/>
              <a:t>Image organization</a:t>
            </a:r>
            <a:endParaRPr b="1" sz="1500"/>
          </a:p>
        </p:txBody>
      </p:sp>
      <p:sp>
        <p:nvSpPr>
          <p:cNvPr id="650" name="Google Shape;650;p83"/>
          <p:cNvSpPr txBox="1"/>
          <p:nvPr>
            <p:ph idx="4" type="body"/>
          </p:nvPr>
        </p:nvSpPr>
        <p:spPr>
          <a:xfrm>
            <a:off x="7575000" y="1628250"/>
            <a:ext cx="724200" cy="4617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b="1" lang="en" sz="1500"/>
              <a:t>Time spent</a:t>
            </a:r>
            <a:endParaRPr b="1" sz="1500"/>
          </a:p>
        </p:txBody>
      </p:sp>
      <p:sp>
        <p:nvSpPr>
          <p:cNvPr id="651" name="Google Shape;651;p83"/>
          <p:cNvSpPr txBox="1"/>
          <p:nvPr>
            <p:ph idx="4" type="body"/>
          </p:nvPr>
        </p:nvSpPr>
        <p:spPr>
          <a:xfrm>
            <a:off x="6056325" y="2196975"/>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Random</a:t>
            </a:r>
            <a:endParaRPr sz="1400"/>
          </a:p>
        </p:txBody>
      </p:sp>
      <p:sp>
        <p:nvSpPr>
          <p:cNvPr id="652" name="Google Shape;652;p83"/>
          <p:cNvSpPr txBox="1"/>
          <p:nvPr>
            <p:ph idx="4" type="body"/>
          </p:nvPr>
        </p:nvSpPr>
        <p:spPr>
          <a:xfrm>
            <a:off x="7575000" y="2241300"/>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3</a:t>
            </a:r>
            <a:r>
              <a:rPr lang="en" sz="1400"/>
              <a:t>.8 s</a:t>
            </a:r>
            <a:endParaRPr sz="1400"/>
          </a:p>
        </p:txBody>
      </p:sp>
      <p:sp>
        <p:nvSpPr>
          <p:cNvPr id="653" name="Google Shape;653;p83"/>
          <p:cNvSpPr txBox="1"/>
          <p:nvPr>
            <p:ph idx="4" type="body"/>
          </p:nvPr>
        </p:nvSpPr>
        <p:spPr>
          <a:xfrm>
            <a:off x="6056325" y="2572200"/>
            <a:ext cx="837600" cy="4311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Their own categories</a:t>
            </a:r>
            <a:endParaRPr sz="1400"/>
          </a:p>
        </p:txBody>
      </p:sp>
      <p:sp>
        <p:nvSpPr>
          <p:cNvPr id="654" name="Google Shape;654;p83"/>
          <p:cNvSpPr txBox="1"/>
          <p:nvPr>
            <p:ph idx="4" type="body"/>
          </p:nvPr>
        </p:nvSpPr>
        <p:spPr>
          <a:xfrm>
            <a:off x="7575000" y="2680050"/>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1.4</a:t>
            </a:r>
            <a:r>
              <a:rPr lang="en" sz="1400"/>
              <a:t> s</a:t>
            </a:r>
            <a:endParaRPr sz="1400"/>
          </a:p>
        </p:txBody>
      </p:sp>
      <p:sp>
        <p:nvSpPr>
          <p:cNvPr id="655" name="Google Shape;655;p83"/>
          <p:cNvSpPr txBox="1"/>
          <p:nvPr>
            <p:ph idx="4" type="body"/>
          </p:nvPr>
        </p:nvSpPr>
        <p:spPr>
          <a:xfrm>
            <a:off x="6080700" y="3163125"/>
            <a:ext cx="8376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Medium</a:t>
            </a:r>
            <a:endParaRPr sz="1400"/>
          </a:p>
        </p:txBody>
      </p:sp>
      <p:sp>
        <p:nvSpPr>
          <p:cNvPr id="656" name="Google Shape;656;p83"/>
          <p:cNvSpPr txBox="1"/>
          <p:nvPr>
            <p:ph idx="4" type="body"/>
          </p:nvPr>
        </p:nvSpPr>
        <p:spPr>
          <a:xfrm>
            <a:off x="7575000" y="3163125"/>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1.7</a:t>
            </a:r>
            <a:r>
              <a:rPr lang="en" sz="1400"/>
              <a:t> s</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4"/>
          <p:cNvSpPr txBox="1"/>
          <p:nvPr>
            <p:ph type="title"/>
          </p:nvPr>
        </p:nvSpPr>
        <p:spPr>
          <a:xfrm>
            <a:off x="137150" y="228600"/>
            <a:ext cx="64803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Artist #3</a:t>
            </a:r>
            <a:endParaRPr/>
          </a:p>
        </p:txBody>
      </p:sp>
      <p:sp>
        <p:nvSpPr>
          <p:cNvPr id="662" name="Google Shape;662;p84"/>
          <p:cNvSpPr txBox="1"/>
          <p:nvPr>
            <p:ph idx="4" type="body"/>
          </p:nvPr>
        </p:nvSpPr>
        <p:spPr>
          <a:xfrm>
            <a:off x="563450" y="3463700"/>
            <a:ext cx="3048000" cy="1354500"/>
          </a:xfrm>
          <a:prstGeom prst="rect">
            <a:avLst/>
          </a:prstGeom>
        </p:spPr>
        <p:txBody>
          <a:bodyPr anchorCtr="0" anchor="t" bIns="0" lIns="0" spcFirstLastPara="1" rIns="0" wrap="square" tIns="0">
            <a:spAutoFit/>
          </a:bodyPr>
          <a:lstStyle/>
          <a:p>
            <a:pPr indent="-368300" lvl="0" marL="457200" rtl="0" algn="l">
              <a:spcBef>
                <a:spcPts val="0"/>
              </a:spcBef>
              <a:spcAft>
                <a:spcPts val="0"/>
              </a:spcAft>
              <a:buSzPts val="2200"/>
              <a:buChar char="●"/>
            </a:pPr>
            <a:r>
              <a:rPr lang="en" sz="2200"/>
              <a:t>Cities </a:t>
            </a:r>
            <a:endParaRPr sz="2200"/>
          </a:p>
          <a:p>
            <a:pPr indent="-368300" lvl="0" marL="457200" rtl="0" algn="l">
              <a:spcBef>
                <a:spcPts val="0"/>
              </a:spcBef>
              <a:spcAft>
                <a:spcPts val="0"/>
              </a:spcAft>
              <a:buSzPts val="2200"/>
              <a:buChar char="●"/>
            </a:pPr>
            <a:r>
              <a:rPr lang="en" sz="2200"/>
              <a:t>Paris </a:t>
            </a:r>
            <a:endParaRPr sz="2200"/>
          </a:p>
          <a:p>
            <a:pPr indent="-368300" lvl="0" marL="457200" rtl="0" algn="l">
              <a:spcBef>
                <a:spcPts val="0"/>
              </a:spcBef>
              <a:spcAft>
                <a:spcPts val="0"/>
              </a:spcAft>
              <a:buSzPts val="2200"/>
              <a:buChar char="●"/>
            </a:pPr>
            <a:r>
              <a:rPr lang="en" sz="2200"/>
              <a:t>Pride and Prejudice</a:t>
            </a:r>
            <a:endParaRPr sz="2200"/>
          </a:p>
          <a:p>
            <a:pPr indent="-368300" lvl="0" marL="457200" rtl="0" algn="l">
              <a:spcBef>
                <a:spcPts val="0"/>
              </a:spcBef>
              <a:spcAft>
                <a:spcPts val="0"/>
              </a:spcAft>
              <a:buSzPts val="2200"/>
              <a:buChar char="●"/>
            </a:pPr>
            <a:r>
              <a:rPr lang="en" sz="2200"/>
              <a:t>Parallels (inverted)</a:t>
            </a:r>
            <a:endParaRPr sz="2200"/>
          </a:p>
        </p:txBody>
      </p:sp>
      <p:pic>
        <p:nvPicPr>
          <p:cNvPr id="663" name="Google Shape;663;p84"/>
          <p:cNvPicPr preferRelativeResize="0"/>
          <p:nvPr/>
        </p:nvPicPr>
        <p:blipFill rotWithShape="1">
          <a:blip r:embed="rId3">
            <a:alphaModFix/>
          </a:blip>
          <a:srcRect b="11579" l="14904" r="20236" t="9970"/>
          <a:stretch/>
        </p:blipFill>
        <p:spPr>
          <a:xfrm rot="-5400000">
            <a:off x="1142600" y="879650"/>
            <a:ext cx="1889700" cy="3048000"/>
          </a:xfrm>
          <a:prstGeom prst="roundRect">
            <a:avLst>
              <a:gd fmla="val 16667" name="adj"/>
            </a:avLst>
          </a:prstGeom>
          <a:noFill/>
          <a:ln>
            <a:noFill/>
          </a:ln>
        </p:spPr>
      </p:pic>
      <p:cxnSp>
        <p:nvCxnSpPr>
          <p:cNvPr id="664" name="Google Shape;664;p84"/>
          <p:cNvCxnSpPr/>
          <p:nvPr/>
        </p:nvCxnSpPr>
        <p:spPr>
          <a:xfrm>
            <a:off x="4049600" y="2261675"/>
            <a:ext cx="1407900" cy="0"/>
          </a:xfrm>
          <a:prstGeom prst="straightConnector1">
            <a:avLst/>
          </a:prstGeom>
          <a:noFill/>
          <a:ln cap="flat" cmpd="sng" w="114300">
            <a:solidFill>
              <a:schemeClr val="accent2"/>
            </a:solidFill>
            <a:prstDash val="solid"/>
            <a:round/>
            <a:headEnd len="med" w="med" type="none"/>
            <a:tailEnd len="med" w="med" type="triangle"/>
          </a:ln>
        </p:spPr>
      </p:cxnSp>
      <p:sp>
        <p:nvSpPr>
          <p:cNvPr id="665" name="Google Shape;665;p84"/>
          <p:cNvSpPr/>
          <p:nvPr/>
        </p:nvSpPr>
        <p:spPr>
          <a:xfrm>
            <a:off x="5764125" y="1284125"/>
            <a:ext cx="2816400" cy="2274300"/>
          </a:xfrm>
          <a:prstGeom prst="roundRect">
            <a:avLst>
              <a:gd fmla="val 16667" name="adj"/>
            </a:avLst>
          </a:prstGeom>
          <a:solidFill>
            <a:schemeClr val="accent6"/>
          </a:solidFill>
          <a:ln>
            <a:noFill/>
          </a:ln>
        </p:spPr>
        <p:txBody>
          <a:bodyPr anchorCtr="0" anchor="ctr" bIns="91425" lIns="0" spcFirstLastPara="1" rIns="0" wrap="square" tIns="91425">
            <a:noAutofit/>
          </a:bodyPr>
          <a:lstStyle/>
          <a:p>
            <a:pPr indent="0" lvl="0" marL="0" marR="78635" rtl="0" algn="l">
              <a:spcBef>
                <a:spcPts val="0"/>
              </a:spcBef>
              <a:spcAft>
                <a:spcPts val="0"/>
              </a:spcAft>
              <a:buClr>
                <a:schemeClr val="lt1"/>
              </a:buClr>
              <a:buSzPts val="1100"/>
              <a:buNone/>
            </a:pPr>
            <a:r>
              <a:t/>
            </a:r>
            <a:endParaRPr sz="1200">
              <a:solidFill>
                <a:schemeClr val="lt1"/>
              </a:solidFill>
              <a:latin typeface="Afacad Flux"/>
              <a:ea typeface="Afacad Flux"/>
              <a:cs typeface="Afacad Flux"/>
              <a:sym typeface="Afacad Flux"/>
            </a:endParaRPr>
          </a:p>
        </p:txBody>
      </p:sp>
      <p:sp>
        <p:nvSpPr>
          <p:cNvPr id="666" name="Google Shape;666;p84"/>
          <p:cNvSpPr txBox="1"/>
          <p:nvPr>
            <p:ph idx="4" type="body"/>
          </p:nvPr>
        </p:nvSpPr>
        <p:spPr>
          <a:xfrm>
            <a:off x="6055900" y="1540925"/>
            <a:ext cx="1040700" cy="4617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b="1" lang="en" sz="1500"/>
              <a:t>Image organization</a:t>
            </a:r>
            <a:endParaRPr b="1" sz="1500"/>
          </a:p>
        </p:txBody>
      </p:sp>
      <p:sp>
        <p:nvSpPr>
          <p:cNvPr id="667" name="Google Shape;667;p84"/>
          <p:cNvSpPr txBox="1"/>
          <p:nvPr>
            <p:ph idx="4" type="body"/>
          </p:nvPr>
        </p:nvSpPr>
        <p:spPr>
          <a:xfrm>
            <a:off x="7574575" y="1540925"/>
            <a:ext cx="724200" cy="4617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b="1" lang="en" sz="1500"/>
              <a:t>Time spent</a:t>
            </a:r>
            <a:endParaRPr b="1" sz="1500"/>
          </a:p>
        </p:txBody>
      </p:sp>
      <p:sp>
        <p:nvSpPr>
          <p:cNvPr id="668" name="Google Shape;668;p84"/>
          <p:cNvSpPr txBox="1"/>
          <p:nvPr>
            <p:ph idx="4" type="body"/>
          </p:nvPr>
        </p:nvSpPr>
        <p:spPr>
          <a:xfrm>
            <a:off x="6055900" y="2109650"/>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Random</a:t>
            </a:r>
            <a:endParaRPr sz="1400"/>
          </a:p>
        </p:txBody>
      </p:sp>
      <p:sp>
        <p:nvSpPr>
          <p:cNvPr id="669" name="Google Shape;669;p84"/>
          <p:cNvSpPr txBox="1"/>
          <p:nvPr>
            <p:ph idx="4" type="body"/>
          </p:nvPr>
        </p:nvSpPr>
        <p:spPr>
          <a:xfrm>
            <a:off x="7574575" y="2153975"/>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2.4</a:t>
            </a:r>
            <a:r>
              <a:rPr lang="en" sz="1400"/>
              <a:t> s</a:t>
            </a:r>
            <a:endParaRPr sz="1400"/>
          </a:p>
        </p:txBody>
      </p:sp>
      <p:sp>
        <p:nvSpPr>
          <p:cNvPr id="670" name="Google Shape;670;p84"/>
          <p:cNvSpPr txBox="1"/>
          <p:nvPr>
            <p:ph idx="4" type="body"/>
          </p:nvPr>
        </p:nvSpPr>
        <p:spPr>
          <a:xfrm>
            <a:off x="6055900" y="2484875"/>
            <a:ext cx="837600" cy="4311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Their own categories</a:t>
            </a:r>
            <a:endParaRPr sz="1400"/>
          </a:p>
        </p:txBody>
      </p:sp>
      <p:sp>
        <p:nvSpPr>
          <p:cNvPr id="671" name="Google Shape;671;p84"/>
          <p:cNvSpPr txBox="1"/>
          <p:nvPr>
            <p:ph idx="4" type="body"/>
          </p:nvPr>
        </p:nvSpPr>
        <p:spPr>
          <a:xfrm>
            <a:off x="7574575" y="2592725"/>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0.9</a:t>
            </a:r>
            <a:r>
              <a:rPr lang="en" sz="1400"/>
              <a:t> s</a:t>
            </a:r>
            <a:endParaRPr sz="1400"/>
          </a:p>
        </p:txBody>
      </p:sp>
      <p:sp>
        <p:nvSpPr>
          <p:cNvPr id="672" name="Google Shape;672;p84"/>
          <p:cNvSpPr txBox="1"/>
          <p:nvPr>
            <p:ph idx="4" type="body"/>
          </p:nvPr>
        </p:nvSpPr>
        <p:spPr>
          <a:xfrm>
            <a:off x="6080275" y="3075800"/>
            <a:ext cx="8376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Medium</a:t>
            </a:r>
            <a:endParaRPr sz="1400"/>
          </a:p>
        </p:txBody>
      </p:sp>
      <p:sp>
        <p:nvSpPr>
          <p:cNvPr id="673" name="Google Shape;673;p84"/>
          <p:cNvSpPr txBox="1"/>
          <p:nvPr>
            <p:ph idx="4" type="body"/>
          </p:nvPr>
        </p:nvSpPr>
        <p:spPr>
          <a:xfrm>
            <a:off x="7574575" y="3075800"/>
            <a:ext cx="724200" cy="215400"/>
          </a:xfrm>
          <a:prstGeom prst="rect">
            <a:avLst/>
          </a:prstGeom>
        </p:spPr>
        <p:txBody>
          <a:bodyPr anchorCtr="0" anchor="t" bIns="0" lIns="0" spcFirstLastPara="1" rIns="0" wrap="square" tIns="0">
            <a:spAutoFit/>
          </a:bodyPr>
          <a:lstStyle/>
          <a:p>
            <a:pPr indent="0" lvl="0" marL="0" rtl="0" algn="l">
              <a:spcBef>
                <a:spcPts val="0"/>
              </a:spcBef>
              <a:spcAft>
                <a:spcPts val="800"/>
              </a:spcAft>
              <a:buNone/>
            </a:pPr>
            <a:r>
              <a:rPr lang="en" sz="1400"/>
              <a:t>1.5 s</a:t>
            </a:r>
            <a:endParaRPr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5"/>
          <p:cNvSpPr/>
          <p:nvPr/>
        </p:nvSpPr>
        <p:spPr>
          <a:xfrm>
            <a:off x="2047500" y="228600"/>
            <a:ext cx="4955100" cy="906300"/>
          </a:xfrm>
          <a:prstGeom prst="flowChartAlternateProcess">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6"/>
                </a:solidFill>
                <a:latin typeface="Afacad Flux"/>
                <a:ea typeface="Afacad Flux"/>
                <a:cs typeface="Afacad Flux"/>
                <a:sym typeface="Afacad Flux"/>
              </a:rPr>
              <a:t>Results #3</a:t>
            </a:r>
            <a:endParaRPr sz="3000">
              <a:solidFill>
                <a:schemeClr val="accent6"/>
              </a:solidFill>
              <a:latin typeface="Afacad Flux"/>
              <a:ea typeface="Afacad Flux"/>
              <a:cs typeface="Afacad Flux"/>
              <a:sym typeface="Afacad Flux"/>
            </a:endParaRPr>
          </a:p>
        </p:txBody>
      </p:sp>
      <p:sp>
        <p:nvSpPr>
          <p:cNvPr id="679" name="Google Shape;679;p85"/>
          <p:cNvSpPr/>
          <p:nvPr/>
        </p:nvSpPr>
        <p:spPr>
          <a:xfrm>
            <a:off x="735650" y="1557050"/>
            <a:ext cx="2093700" cy="3177300"/>
          </a:xfrm>
          <a:prstGeom prst="roundRect">
            <a:avLst>
              <a:gd fmla="val 7101" name="adj"/>
            </a:avLst>
          </a:prstGeom>
          <a:solidFill>
            <a:schemeClr val="accent6"/>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80" name="Google Shape;680;p85"/>
          <p:cNvSpPr/>
          <p:nvPr/>
        </p:nvSpPr>
        <p:spPr>
          <a:xfrm>
            <a:off x="3525150" y="1557050"/>
            <a:ext cx="2093700" cy="3177300"/>
          </a:xfrm>
          <a:prstGeom prst="roundRect">
            <a:avLst>
              <a:gd fmla="val 7101" name="adj"/>
            </a:avLst>
          </a:prstGeom>
          <a:solidFill>
            <a:schemeClr val="accent6"/>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81" name="Google Shape;681;p85"/>
          <p:cNvSpPr/>
          <p:nvPr/>
        </p:nvSpPr>
        <p:spPr>
          <a:xfrm>
            <a:off x="6314650" y="1557050"/>
            <a:ext cx="2093700" cy="3177300"/>
          </a:xfrm>
          <a:prstGeom prst="roundRect">
            <a:avLst>
              <a:gd fmla="val 7101" name="adj"/>
            </a:avLst>
          </a:prstGeom>
          <a:solidFill>
            <a:schemeClr val="accent6"/>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82" name="Google Shape;682;p85"/>
          <p:cNvSpPr txBox="1"/>
          <p:nvPr>
            <p:ph idx="4294967295" type="body"/>
          </p:nvPr>
        </p:nvSpPr>
        <p:spPr>
          <a:xfrm>
            <a:off x="966250" y="1696175"/>
            <a:ext cx="14991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What worked?</a:t>
            </a:r>
            <a:endParaRPr b="1" sz="1600"/>
          </a:p>
        </p:txBody>
      </p:sp>
      <p:sp>
        <p:nvSpPr>
          <p:cNvPr id="683" name="Google Shape;683;p85"/>
          <p:cNvSpPr txBox="1"/>
          <p:nvPr>
            <p:ph idx="4294967295" type="body"/>
          </p:nvPr>
        </p:nvSpPr>
        <p:spPr>
          <a:xfrm>
            <a:off x="3722850" y="1696175"/>
            <a:ext cx="15516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What didn’t?</a:t>
            </a:r>
            <a:endParaRPr b="1" sz="1600"/>
          </a:p>
        </p:txBody>
      </p:sp>
      <p:sp>
        <p:nvSpPr>
          <p:cNvPr id="684" name="Google Shape;684;p85"/>
          <p:cNvSpPr txBox="1"/>
          <p:nvPr>
            <p:ph idx="4294967295" type="body"/>
          </p:nvPr>
        </p:nvSpPr>
        <p:spPr>
          <a:xfrm>
            <a:off x="944300" y="2102650"/>
            <a:ext cx="16983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Users </a:t>
            </a:r>
            <a:r>
              <a:rPr b="1" lang="en" sz="1400"/>
              <a:t>found images faster </a:t>
            </a:r>
            <a:r>
              <a:rPr lang="en" sz="1400"/>
              <a:t>when it was </a:t>
            </a:r>
            <a:r>
              <a:rPr b="1" lang="en" sz="1400"/>
              <a:t>categorized through medium</a:t>
            </a:r>
            <a:r>
              <a:rPr lang="en" sz="1400"/>
              <a:t> rather than randomly.  They also noted </a:t>
            </a:r>
            <a:r>
              <a:rPr b="1" lang="en" sz="1400"/>
              <a:t>this organization made it easier to identify images.</a:t>
            </a:r>
            <a:endParaRPr b="1" sz="1400"/>
          </a:p>
        </p:txBody>
      </p:sp>
      <p:sp>
        <p:nvSpPr>
          <p:cNvPr id="685" name="Google Shape;685;p85"/>
          <p:cNvSpPr txBox="1"/>
          <p:nvPr>
            <p:ph idx="4294967295" type="body"/>
          </p:nvPr>
        </p:nvSpPr>
        <p:spPr>
          <a:xfrm>
            <a:off x="6501400" y="1696175"/>
            <a:ext cx="14991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Assumption</a:t>
            </a:r>
            <a:endParaRPr b="1" sz="1600"/>
          </a:p>
        </p:txBody>
      </p:sp>
      <p:sp>
        <p:nvSpPr>
          <p:cNvPr id="686" name="Google Shape;686;p85"/>
          <p:cNvSpPr txBox="1"/>
          <p:nvPr>
            <p:ph idx="4294967295" type="body"/>
          </p:nvPr>
        </p:nvSpPr>
        <p:spPr>
          <a:xfrm>
            <a:off x="6407500" y="2157875"/>
            <a:ext cx="18768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Challenged. </a:t>
            </a:r>
            <a:r>
              <a:rPr lang="en" sz="1400"/>
              <a:t>While </a:t>
            </a:r>
            <a:r>
              <a:rPr b="1" lang="en" sz="1400"/>
              <a:t>separating</a:t>
            </a:r>
            <a:r>
              <a:rPr b="1" lang="en" sz="1400"/>
              <a:t> the images by mediums made it easier for artists to find them</a:t>
            </a:r>
            <a:r>
              <a:rPr lang="en" sz="1400"/>
              <a:t>, the results show that it is </a:t>
            </a:r>
            <a:r>
              <a:rPr b="1" lang="en" sz="1400"/>
              <a:t>not the most effective way of categorizing them</a:t>
            </a:r>
            <a:r>
              <a:rPr lang="en" sz="1400"/>
              <a:t>. Each artist has their unique way of classifying images.   </a:t>
            </a:r>
            <a:endParaRPr sz="1400"/>
          </a:p>
        </p:txBody>
      </p:sp>
      <p:sp>
        <p:nvSpPr>
          <p:cNvPr id="687" name="Google Shape;687;p85"/>
          <p:cNvSpPr txBox="1"/>
          <p:nvPr>
            <p:ph idx="4294967295" type="body"/>
          </p:nvPr>
        </p:nvSpPr>
        <p:spPr>
          <a:xfrm>
            <a:off x="3722850" y="2102650"/>
            <a:ext cx="16983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400"/>
              <a:t>None of the participants categorized the images through medium</a:t>
            </a:r>
            <a:r>
              <a:rPr lang="en" sz="1400"/>
              <a:t>. They were also able to </a:t>
            </a:r>
            <a:r>
              <a:rPr b="1" lang="en" sz="1400"/>
              <a:t>find the images faster through their own categorization</a:t>
            </a:r>
            <a:r>
              <a:rPr lang="en" sz="1400"/>
              <a:t>.  </a:t>
            </a:r>
            <a:endParaRPr b="1" sz="1400"/>
          </a:p>
          <a:p>
            <a:pPr indent="0" lvl="0" marL="0" rtl="0" algn="l">
              <a:spcBef>
                <a:spcPts val="0"/>
              </a:spcBef>
              <a:spcAft>
                <a:spcPts val="0"/>
              </a:spcAft>
              <a:buNone/>
            </a:pPr>
            <a:r>
              <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6"/>
          <p:cNvSpPr/>
          <p:nvPr/>
        </p:nvSpPr>
        <p:spPr>
          <a:xfrm>
            <a:off x="593725" y="1364700"/>
            <a:ext cx="7105800" cy="926100"/>
          </a:xfrm>
          <a:prstGeom prst="roundRect">
            <a:avLst>
              <a:gd fmla="val 7101" name="adj"/>
            </a:avLst>
          </a:prstGeom>
          <a:solidFill>
            <a:schemeClr val="accent3"/>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93" name="Google Shape;693;p86"/>
          <p:cNvSpPr txBox="1"/>
          <p:nvPr>
            <p:ph type="title"/>
          </p:nvPr>
        </p:nvSpPr>
        <p:spPr>
          <a:xfrm>
            <a:off x="137153" y="228600"/>
            <a:ext cx="43878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Next Steps </a:t>
            </a:r>
            <a:endParaRPr/>
          </a:p>
        </p:txBody>
      </p:sp>
      <p:sp>
        <p:nvSpPr>
          <p:cNvPr id="694" name="Google Shape;694;p86"/>
          <p:cNvSpPr txBox="1"/>
          <p:nvPr>
            <p:ph idx="2" type="subTitle"/>
          </p:nvPr>
        </p:nvSpPr>
        <p:spPr>
          <a:xfrm>
            <a:off x="987200" y="1569150"/>
            <a:ext cx="5131200" cy="51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100"/>
              <a:t>We will mainly be moving with solution #2 but with aspects of 1 and 3. </a:t>
            </a:r>
            <a:endParaRPr sz="2100"/>
          </a:p>
        </p:txBody>
      </p:sp>
      <p:sp>
        <p:nvSpPr>
          <p:cNvPr id="695" name="Google Shape;695;p86"/>
          <p:cNvSpPr/>
          <p:nvPr/>
        </p:nvSpPr>
        <p:spPr>
          <a:xfrm>
            <a:off x="593725" y="2571750"/>
            <a:ext cx="7105800" cy="926100"/>
          </a:xfrm>
          <a:prstGeom prst="roundRect">
            <a:avLst>
              <a:gd fmla="val 7101" name="adj"/>
            </a:avLst>
          </a:prstGeom>
          <a:solidFill>
            <a:schemeClr val="accent5"/>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96" name="Google Shape;696;p86"/>
          <p:cNvSpPr txBox="1"/>
          <p:nvPr>
            <p:ph idx="2" type="subTitle"/>
          </p:nvPr>
        </p:nvSpPr>
        <p:spPr>
          <a:xfrm>
            <a:off x="987200" y="2776200"/>
            <a:ext cx="5131200" cy="517200"/>
          </a:xfrm>
          <a:prstGeom prst="rect">
            <a:avLst/>
          </a:prstGeom>
          <a:solidFill>
            <a:schemeClr val="accent5"/>
          </a:solidFill>
        </p:spPr>
        <p:txBody>
          <a:bodyPr anchorCtr="0" anchor="t" bIns="0" lIns="0" spcFirstLastPara="1" rIns="0" wrap="square" tIns="0">
            <a:spAutoFit/>
          </a:bodyPr>
          <a:lstStyle/>
          <a:p>
            <a:pPr indent="0" lvl="0" marL="0" rtl="0" algn="l">
              <a:spcBef>
                <a:spcPts val="0"/>
              </a:spcBef>
              <a:spcAft>
                <a:spcPts val="0"/>
              </a:spcAft>
              <a:buNone/>
            </a:pPr>
            <a:r>
              <a:rPr lang="en" sz="2100" u="sng"/>
              <a:t>Ethical implications:</a:t>
            </a:r>
            <a:r>
              <a:rPr lang="en" sz="2100"/>
              <a:t> making sure everything is properly credited and attributed.</a:t>
            </a:r>
            <a:endParaRPr sz="2100"/>
          </a:p>
        </p:txBody>
      </p:sp>
      <p:sp>
        <p:nvSpPr>
          <p:cNvPr id="697" name="Google Shape;697;p86"/>
          <p:cNvSpPr/>
          <p:nvPr/>
        </p:nvSpPr>
        <p:spPr>
          <a:xfrm>
            <a:off x="656825" y="3778800"/>
            <a:ext cx="7105800" cy="926100"/>
          </a:xfrm>
          <a:prstGeom prst="roundRect">
            <a:avLst>
              <a:gd fmla="val 7101" name="adj"/>
            </a:avLst>
          </a:prstGeom>
          <a:solidFill>
            <a:schemeClr val="accent6"/>
          </a:solidFill>
          <a:ln>
            <a:noFill/>
          </a:ln>
        </p:spPr>
        <p:txBody>
          <a:bodyPr anchorCtr="0" anchor="ctr" bIns="91425" lIns="91425" spcFirstLastPara="1" rIns="147000" wrap="square" tIns="91425">
            <a:noAutofit/>
          </a:bodyPr>
          <a:lstStyle/>
          <a:p>
            <a:pPr indent="0" lvl="0" marL="0" rtl="0" algn="l">
              <a:spcBef>
                <a:spcPts val="0"/>
              </a:spcBef>
              <a:spcAft>
                <a:spcPts val="0"/>
              </a:spcAft>
              <a:buNone/>
            </a:pPr>
            <a:r>
              <a:t/>
            </a:r>
            <a:endParaRPr>
              <a:solidFill>
                <a:schemeClr val="lt1"/>
              </a:solidFill>
              <a:latin typeface="Afacad Flux"/>
              <a:ea typeface="Afacad Flux"/>
              <a:cs typeface="Afacad Flux"/>
              <a:sym typeface="Afacad Flux"/>
            </a:endParaRPr>
          </a:p>
        </p:txBody>
      </p:sp>
      <p:sp>
        <p:nvSpPr>
          <p:cNvPr id="698" name="Google Shape;698;p86"/>
          <p:cNvSpPr txBox="1"/>
          <p:nvPr>
            <p:ph idx="2" type="subTitle"/>
          </p:nvPr>
        </p:nvSpPr>
        <p:spPr>
          <a:xfrm>
            <a:off x="987200" y="3983250"/>
            <a:ext cx="5131200" cy="517200"/>
          </a:xfrm>
          <a:prstGeom prst="rect">
            <a:avLst/>
          </a:prstGeom>
          <a:solidFill>
            <a:schemeClr val="accent6"/>
          </a:solidFill>
        </p:spPr>
        <p:txBody>
          <a:bodyPr anchorCtr="0" anchor="t" bIns="0" lIns="0" spcFirstLastPara="1" rIns="0" wrap="square" tIns="0">
            <a:spAutoFit/>
          </a:bodyPr>
          <a:lstStyle/>
          <a:p>
            <a:pPr indent="0" lvl="0" marL="0" rtl="0" algn="l">
              <a:spcBef>
                <a:spcPts val="0"/>
              </a:spcBef>
              <a:spcAft>
                <a:spcPts val="0"/>
              </a:spcAft>
              <a:buNone/>
            </a:pPr>
            <a:r>
              <a:rPr lang="en" sz="2100"/>
              <a:t>Our solution primarily serves visual artists of all </a:t>
            </a:r>
            <a:r>
              <a:rPr lang="en" sz="2100"/>
              <a:t>stages. </a:t>
            </a:r>
            <a:r>
              <a:rPr lang="en" sz="2100"/>
              <a:t> </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7"/>
          <p:cNvSpPr txBox="1"/>
          <p:nvPr>
            <p:ph type="title"/>
          </p:nvPr>
        </p:nvSpPr>
        <p:spPr>
          <a:xfrm>
            <a:off x="462225" y="49315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8"/>
          <p:cNvSpPr txBox="1"/>
          <p:nvPr>
            <p:ph type="title"/>
          </p:nvPr>
        </p:nvSpPr>
        <p:spPr>
          <a:xfrm>
            <a:off x="228600" y="251550"/>
            <a:ext cx="55914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Appendix</a:t>
            </a:r>
            <a:endParaRPr/>
          </a:p>
        </p:txBody>
      </p:sp>
      <p:sp>
        <p:nvSpPr>
          <p:cNvPr id="709" name="Google Shape;709;p88"/>
          <p:cNvSpPr/>
          <p:nvPr/>
        </p:nvSpPr>
        <p:spPr>
          <a:xfrm>
            <a:off x="4421550" y="-64750"/>
            <a:ext cx="4762500" cy="526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9"/>
          <p:cNvSpPr/>
          <p:nvPr/>
        </p:nvSpPr>
        <p:spPr>
          <a:xfrm>
            <a:off x="5791900" y="-64750"/>
            <a:ext cx="3392100" cy="526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15" name="Google Shape;715;p89"/>
          <p:cNvSpPr txBox="1"/>
          <p:nvPr>
            <p:ph type="title"/>
          </p:nvPr>
        </p:nvSpPr>
        <p:spPr>
          <a:xfrm>
            <a:off x="228600" y="251550"/>
            <a:ext cx="7893600" cy="1723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u="sng">
                <a:solidFill>
                  <a:schemeClr val="hlink"/>
                </a:solidFill>
                <a:hlinkClick r:id="rId3"/>
              </a:rPr>
              <a:t>Brainstorming Figjam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0"/>
          <p:cNvSpPr/>
          <p:nvPr/>
        </p:nvSpPr>
        <p:spPr>
          <a:xfrm>
            <a:off x="4421550" y="-64750"/>
            <a:ext cx="4762500" cy="520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21" name="Google Shape;721;p90"/>
          <p:cNvSpPr txBox="1"/>
          <p:nvPr>
            <p:ph type="title"/>
          </p:nvPr>
        </p:nvSpPr>
        <p:spPr>
          <a:xfrm>
            <a:off x="228600" y="251550"/>
            <a:ext cx="65742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Empathy maps</a:t>
            </a:r>
            <a:endParaRPr/>
          </a:p>
        </p:txBody>
      </p:sp>
      <p:pic>
        <p:nvPicPr>
          <p:cNvPr id="722" name="Google Shape;722;p90"/>
          <p:cNvPicPr preferRelativeResize="0"/>
          <p:nvPr/>
        </p:nvPicPr>
        <p:blipFill>
          <a:blip r:embed="rId3">
            <a:alphaModFix/>
          </a:blip>
          <a:stretch>
            <a:fillRect/>
          </a:stretch>
        </p:blipFill>
        <p:spPr>
          <a:xfrm>
            <a:off x="292925" y="1265850"/>
            <a:ext cx="4073748" cy="3301000"/>
          </a:xfrm>
          <a:prstGeom prst="rect">
            <a:avLst/>
          </a:prstGeom>
          <a:noFill/>
          <a:ln>
            <a:noFill/>
          </a:ln>
        </p:spPr>
      </p:pic>
      <p:sp>
        <p:nvSpPr>
          <p:cNvPr id="723" name="Google Shape;723;p90"/>
          <p:cNvSpPr txBox="1"/>
          <p:nvPr>
            <p:ph idx="4294967295" type="subTitle"/>
          </p:nvPr>
        </p:nvSpPr>
        <p:spPr>
          <a:xfrm>
            <a:off x="2085600" y="4520625"/>
            <a:ext cx="676200" cy="50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Afacad Flux"/>
                <a:ea typeface="Afacad Flux"/>
                <a:cs typeface="Afacad Flux"/>
                <a:sym typeface="Afacad Flux"/>
              </a:rPr>
              <a:t>Fred</a:t>
            </a:r>
            <a:endParaRPr b="1" sz="2100">
              <a:latin typeface="Afacad Flux"/>
              <a:ea typeface="Afacad Flux"/>
              <a:cs typeface="Afacad Flux"/>
              <a:sym typeface="Afacad Flux"/>
            </a:endParaRPr>
          </a:p>
        </p:txBody>
      </p:sp>
      <p:pic>
        <p:nvPicPr>
          <p:cNvPr id="724" name="Google Shape;724;p90" title="Screenshot 2025-10-09 at 7.17.23 PM.png"/>
          <p:cNvPicPr preferRelativeResize="0"/>
          <p:nvPr/>
        </p:nvPicPr>
        <p:blipFill rotWithShape="1">
          <a:blip r:embed="rId4">
            <a:alphaModFix/>
          </a:blip>
          <a:srcRect b="0" l="0" r="0" t="4388"/>
          <a:stretch/>
        </p:blipFill>
        <p:spPr>
          <a:xfrm>
            <a:off x="4421550" y="1265850"/>
            <a:ext cx="4684849" cy="3334475"/>
          </a:xfrm>
          <a:prstGeom prst="rect">
            <a:avLst/>
          </a:prstGeom>
          <a:noFill/>
          <a:ln>
            <a:noFill/>
          </a:ln>
        </p:spPr>
      </p:pic>
      <p:sp>
        <p:nvSpPr>
          <p:cNvPr id="725" name="Google Shape;725;p90"/>
          <p:cNvSpPr txBox="1"/>
          <p:nvPr>
            <p:ph idx="4294967295" type="subTitle"/>
          </p:nvPr>
        </p:nvSpPr>
        <p:spPr>
          <a:xfrm>
            <a:off x="6173250" y="4465400"/>
            <a:ext cx="1482900" cy="50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Afacad Flux"/>
                <a:ea typeface="Afacad Flux"/>
                <a:cs typeface="Afacad Flux"/>
                <a:sym typeface="Afacad Flux"/>
              </a:rPr>
              <a:t>Heather</a:t>
            </a:r>
            <a:endParaRPr b="1" sz="2100">
              <a:latin typeface="Afacad Flux"/>
              <a:ea typeface="Afacad Flux"/>
              <a:cs typeface="Afacad Flux"/>
              <a:sym typeface="Afacad Flux"/>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1"/>
          <p:cNvSpPr/>
          <p:nvPr/>
        </p:nvSpPr>
        <p:spPr>
          <a:xfrm>
            <a:off x="5791900" y="-64750"/>
            <a:ext cx="3392100" cy="526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31" name="Google Shape;731;p91"/>
          <p:cNvSpPr txBox="1"/>
          <p:nvPr>
            <p:ph type="title"/>
          </p:nvPr>
        </p:nvSpPr>
        <p:spPr>
          <a:xfrm>
            <a:off x="228600" y="251550"/>
            <a:ext cx="78936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HMW - POV #1</a:t>
            </a:r>
            <a:endParaRPr/>
          </a:p>
        </p:txBody>
      </p:sp>
      <p:pic>
        <p:nvPicPr>
          <p:cNvPr id="732" name="Google Shape;732;p91" title="Screenshot 2025-10-10 at 12.14.58 AM.png"/>
          <p:cNvPicPr preferRelativeResize="0"/>
          <p:nvPr/>
        </p:nvPicPr>
        <p:blipFill>
          <a:blip r:embed="rId3">
            <a:alphaModFix/>
          </a:blip>
          <a:stretch>
            <a:fillRect/>
          </a:stretch>
        </p:blipFill>
        <p:spPr>
          <a:xfrm>
            <a:off x="152400" y="1265850"/>
            <a:ext cx="5487101" cy="34207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2"/>
          <p:cNvSpPr/>
          <p:nvPr/>
        </p:nvSpPr>
        <p:spPr>
          <a:xfrm>
            <a:off x="5791900" y="-64750"/>
            <a:ext cx="3392100" cy="526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38" name="Google Shape;738;p92"/>
          <p:cNvSpPr txBox="1"/>
          <p:nvPr>
            <p:ph type="title"/>
          </p:nvPr>
        </p:nvSpPr>
        <p:spPr>
          <a:xfrm>
            <a:off x="228600" y="251550"/>
            <a:ext cx="78936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HMW - POV #2</a:t>
            </a:r>
            <a:endParaRPr/>
          </a:p>
        </p:txBody>
      </p:sp>
      <p:pic>
        <p:nvPicPr>
          <p:cNvPr id="739" name="Google Shape;739;p92" title="Screenshot 2025-10-10 at 12.15.20 AM.png"/>
          <p:cNvPicPr preferRelativeResize="0"/>
          <p:nvPr/>
        </p:nvPicPr>
        <p:blipFill>
          <a:blip r:embed="rId3">
            <a:alphaModFix/>
          </a:blip>
          <a:stretch>
            <a:fillRect/>
          </a:stretch>
        </p:blipFill>
        <p:spPr>
          <a:xfrm>
            <a:off x="152400" y="1265850"/>
            <a:ext cx="5487099" cy="37040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7"/>
          <p:cNvSpPr txBox="1"/>
          <p:nvPr>
            <p:ph type="title"/>
          </p:nvPr>
        </p:nvSpPr>
        <p:spPr>
          <a:xfrm>
            <a:off x="137160" y="228600"/>
            <a:ext cx="64803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 Narrowing our domain</a:t>
            </a:r>
            <a:endParaRPr/>
          </a:p>
        </p:txBody>
      </p:sp>
      <p:sp>
        <p:nvSpPr>
          <p:cNvPr id="372" name="Google Shape;372;p57"/>
          <p:cNvSpPr/>
          <p:nvPr/>
        </p:nvSpPr>
        <p:spPr>
          <a:xfrm>
            <a:off x="1129363" y="1447350"/>
            <a:ext cx="2248800" cy="2248800"/>
          </a:xfrm>
          <a:prstGeom prst="ellipse">
            <a:avLst/>
          </a:prstGeom>
          <a:solidFill>
            <a:schemeClr val="accent1"/>
          </a:solidFill>
          <a:ln>
            <a:noFill/>
          </a:ln>
        </p:spPr>
        <p:txBody>
          <a:bodyPr anchorCtr="0" anchor="ctr" bIns="96475" lIns="96475" spcFirstLastPara="1" rIns="96475" wrap="square" tIns="96475">
            <a:noAutofit/>
          </a:bodyPr>
          <a:lstStyle/>
          <a:p>
            <a:pPr indent="0" lvl="0" marL="0" rtl="0" algn="ctr">
              <a:spcBef>
                <a:spcPts val="0"/>
              </a:spcBef>
              <a:spcAft>
                <a:spcPts val="0"/>
              </a:spcAft>
              <a:buNone/>
            </a:pPr>
            <a:r>
              <a:t/>
            </a:r>
            <a:endParaRPr sz="1477">
              <a:latin typeface="Afacad Flux"/>
              <a:ea typeface="Afacad Flux"/>
              <a:cs typeface="Afacad Flux"/>
              <a:sym typeface="Afacad Flux"/>
            </a:endParaRPr>
          </a:p>
        </p:txBody>
      </p:sp>
      <p:sp>
        <p:nvSpPr>
          <p:cNvPr id="373" name="Google Shape;373;p57"/>
          <p:cNvSpPr txBox="1"/>
          <p:nvPr/>
        </p:nvSpPr>
        <p:spPr>
          <a:xfrm>
            <a:off x="1352236" y="2060093"/>
            <a:ext cx="1803000" cy="1023300"/>
          </a:xfrm>
          <a:prstGeom prst="rect">
            <a:avLst/>
          </a:prstGeom>
          <a:noFill/>
          <a:ln>
            <a:noFill/>
          </a:ln>
        </p:spPr>
        <p:txBody>
          <a:bodyPr anchorCtr="0" anchor="t" bIns="96475" lIns="96475" spcFirstLastPara="1" rIns="96475" wrap="square" tIns="96475">
            <a:spAutoFit/>
          </a:bodyPr>
          <a:lstStyle/>
          <a:p>
            <a:pPr indent="0" lvl="0" marL="0" rtl="0" algn="ctr">
              <a:spcBef>
                <a:spcPts val="0"/>
              </a:spcBef>
              <a:spcAft>
                <a:spcPts val="0"/>
              </a:spcAft>
              <a:buNone/>
            </a:pPr>
            <a:r>
              <a:rPr b="1" lang="en" sz="1793">
                <a:solidFill>
                  <a:schemeClr val="lt1"/>
                </a:solidFill>
                <a:latin typeface="Afacad Flux"/>
                <a:ea typeface="Afacad Flux"/>
                <a:cs typeface="Afacad Flux"/>
                <a:sym typeface="Afacad Flux"/>
              </a:rPr>
              <a:t>How artists plan their creative projects </a:t>
            </a:r>
            <a:endParaRPr b="1" sz="1793">
              <a:solidFill>
                <a:schemeClr val="lt1"/>
              </a:solidFill>
              <a:latin typeface="Afacad Flux"/>
              <a:ea typeface="Afacad Flux"/>
              <a:cs typeface="Afacad Flux"/>
              <a:sym typeface="Afacad Flux"/>
            </a:endParaRPr>
          </a:p>
        </p:txBody>
      </p:sp>
      <p:sp>
        <p:nvSpPr>
          <p:cNvPr id="374" name="Google Shape;374;p57"/>
          <p:cNvSpPr/>
          <p:nvPr/>
        </p:nvSpPr>
        <p:spPr>
          <a:xfrm>
            <a:off x="5499713" y="1732650"/>
            <a:ext cx="1870500" cy="1870500"/>
          </a:xfrm>
          <a:prstGeom prst="ellipse">
            <a:avLst/>
          </a:prstGeom>
          <a:solidFill>
            <a:schemeClr val="accent3"/>
          </a:solidFill>
          <a:ln>
            <a:noFill/>
          </a:ln>
        </p:spPr>
        <p:txBody>
          <a:bodyPr anchorCtr="0" anchor="ctr" bIns="96475" lIns="96475" spcFirstLastPara="1" rIns="96475" wrap="square" tIns="96475">
            <a:noAutofit/>
          </a:bodyPr>
          <a:lstStyle/>
          <a:p>
            <a:pPr indent="0" lvl="0" marL="0" rtl="0" algn="ctr">
              <a:spcBef>
                <a:spcPts val="0"/>
              </a:spcBef>
              <a:spcAft>
                <a:spcPts val="0"/>
              </a:spcAft>
              <a:buNone/>
            </a:pPr>
            <a:r>
              <a:t/>
            </a:r>
            <a:endParaRPr sz="1477">
              <a:latin typeface="Afacad Flux"/>
              <a:ea typeface="Afacad Flux"/>
              <a:cs typeface="Afacad Flux"/>
              <a:sym typeface="Afacad Flux"/>
            </a:endParaRPr>
          </a:p>
        </p:txBody>
      </p:sp>
      <p:cxnSp>
        <p:nvCxnSpPr>
          <p:cNvPr id="375" name="Google Shape;375;p57"/>
          <p:cNvCxnSpPr/>
          <p:nvPr/>
        </p:nvCxnSpPr>
        <p:spPr>
          <a:xfrm>
            <a:off x="3690800" y="2667900"/>
            <a:ext cx="1407900" cy="0"/>
          </a:xfrm>
          <a:prstGeom prst="straightConnector1">
            <a:avLst/>
          </a:prstGeom>
          <a:noFill/>
          <a:ln cap="flat" cmpd="sng" w="114300">
            <a:solidFill>
              <a:schemeClr val="accent2"/>
            </a:solidFill>
            <a:prstDash val="solid"/>
            <a:round/>
            <a:headEnd len="med" w="med" type="none"/>
            <a:tailEnd len="med" w="med" type="triangle"/>
          </a:ln>
        </p:spPr>
      </p:cxnSp>
      <p:sp>
        <p:nvSpPr>
          <p:cNvPr id="376" name="Google Shape;376;p57"/>
          <p:cNvSpPr txBox="1"/>
          <p:nvPr/>
        </p:nvSpPr>
        <p:spPr>
          <a:xfrm>
            <a:off x="5634276" y="2079750"/>
            <a:ext cx="1601400" cy="1176300"/>
          </a:xfrm>
          <a:prstGeom prst="rect">
            <a:avLst/>
          </a:prstGeom>
          <a:noFill/>
          <a:ln>
            <a:noFill/>
          </a:ln>
        </p:spPr>
        <p:txBody>
          <a:bodyPr anchorCtr="0" anchor="t" bIns="96475" lIns="96475" spcFirstLastPara="1" rIns="96475" wrap="square" tIns="96475">
            <a:spAutoFit/>
          </a:bodyPr>
          <a:lstStyle/>
          <a:p>
            <a:pPr indent="0" lvl="0" marL="0" rtl="0" algn="ctr">
              <a:spcBef>
                <a:spcPts val="0"/>
              </a:spcBef>
              <a:spcAft>
                <a:spcPts val="0"/>
              </a:spcAft>
              <a:buNone/>
            </a:pPr>
            <a:r>
              <a:rPr b="1" lang="en" sz="1593">
                <a:solidFill>
                  <a:schemeClr val="lt1"/>
                </a:solidFill>
                <a:latin typeface="Afacad Flux"/>
                <a:ea typeface="Afacad Flux"/>
                <a:cs typeface="Afacad Flux"/>
                <a:sym typeface="Afacad Flux"/>
              </a:rPr>
              <a:t>How artists organize their works &amp; inspirations</a:t>
            </a:r>
            <a:endParaRPr b="1" sz="1593">
              <a:solidFill>
                <a:schemeClr val="lt1"/>
              </a:solidFill>
              <a:latin typeface="Afacad Flux"/>
              <a:ea typeface="Afacad Flux"/>
              <a:cs typeface="Afacad Flux"/>
              <a:sym typeface="Afacad Flux"/>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3"/>
          <p:cNvSpPr/>
          <p:nvPr/>
        </p:nvSpPr>
        <p:spPr>
          <a:xfrm>
            <a:off x="5791900" y="-64750"/>
            <a:ext cx="3392100" cy="5262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45" name="Google Shape;745;p93"/>
          <p:cNvSpPr txBox="1"/>
          <p:nvPr>
            <p:ph type="title"/>
          </p:nvPr>
        </p:nvSpPr>
        <p:spPr>
          <a:xfrm>
            <a:off x="228600" y="251550"/>
            <a:ext cx="78936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HMW - POV #3</a:t>
            </a:r>
            <a:endParaRPr/>
          </a:p>
        </p:txBody>
      </p:sp>
      <p:pic>
        <p:nvPicPr>
          <p:cNvPr id="746" name="Google Shape;746;p93" title="Screenshot 2025-10-10 at 12.15.37 AM.png"/>
          <p:cNvPicPr preferRelativeResize="0"/>
          <p:nvPr/>
        </p:nvPicPr>
        <p:blipFill>
          <a:blip r:embed="rId3">
            <a:alphaModFix/>
          </a:blip>
          <a:stretch>
            <a:fillRect/>
          </a:stretch>
        </p:blipFill>
        <p:spPr>
          <a:xfrm>
            <a:off x="152400" y="1265850"/>
            <a:ext cx="5422386" cy="3725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4"/>
          <p:cNvSpPr/>
          <p:nvPr/>
        </p:nvSpPr>
        <p:spPr>
          <a:xfrm>
            <a:off x="0" y="-64750"/>
            <a:ext cx="9183900" cy="520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52" name="Google Shape;752;p94"/>
          <p:cNvSpPr txBox="1"/>
          <p:nvPr>
            <p:ph type="title"/>
          </p:nvPr>
        </p:nvSpPr>
        <p:spPr>
          <a:xfrm>
            <a:off x="228600" y="251550"/>
            <a:ext cx="78816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Solutions - POV #1 </a:t>
            </a:r>
            <a:endParaRPr/>
          </a:p>
        </p:txBody>
      </p:sp>
      <p:pic>
        <p:nvPicPr>
          <p:cNvPr id="753" name="Google Shape;753;p94"/>
          <p:cNvPicPr preferRelativeResize="0"/>
          <p:nvPr/>
        </p:nvPicPr>
        <p:blipFill rotWithShape="1">
          <a:blip r:embed="rId3">
            <a:alphaModFix/>
          </a:blip>
          <a:srcRect b="6303" l="2225" r="5062" t="3124"/>
          <a:stretch/>
        </p:blipFill>
        <p:spPr>
          <a:xfrm>
            <a:off x="1971550" y="1340900"/>
            <a:ext cx="4663375" cy="3192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5"/>
          <p:cNvSpPr/>
          <p:nvPr/>
        </p:nvSpPr>
        <p:spPr>
          <a:xfrm>
            <a:off x="4421550" y="-64750"/>
            <a:ext cx="4762500" cy="520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59" name="Google Shape;759;p95"/>
          <p:cNvSpPr txBox="1"/>
          <p:nvPr>
            <p:ph type="title"/>
          </p:nvPr>
        </p:nvSpPr>
        <p:spPr>
          <a:xfrm>
            <a:off x="228600" y="251550"/>
            <a:ext cx="74100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Solutions - POV #2</a:t>
            </a:r>
            <a:endParaRPr/>
          </a:p>
        </p:txBody>
      </p:sp>
      <p:pic>
        <p:nvPicPr>
          <p:cNvPr id="760" name="Google Shape;760;p95"/>
          <p:cNvPicPr preferRelativeResize="0"/>
          <p:nvPr/>
        </p:nvPicPr>
        <p:blipFill rotWithShape="1">
          <a:blip r:embed="rId3">
            <a:alphaModFix/>
          </a:blip>
          <a:srcRect b="6942" l="0" r="0" t="0"/>
          <a:stretch/>
        </p:blipFill>
        <p:spPr>
          <a:xfrm>
            <a:off x="2062775" y="1340900"/>
            <a:ext cx="4924549" cy="3125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6"/>
          <p:cNvSpPr/>
          <p:nvPr/>
        </p:nvSpPr>
        <p:spPr>
          <a:xfrm>
            <a:off x="4421550" y="-64750"/>
            <a:ext cx="4762500" cy="520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766" name="Google Shape;766;p96"/>
          <p:cNvSpPr txBox="1"/>
          <p:nvPr>
            <p:ph type="title"/>
          </p:nvPr>
        </p:nvSpPr>
        <p:spPr>
          <a:xfrm>
            <a:off x="228600" y="251550"/>
            <a:ext cx="74100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Solutions - POV #3</a:t>
            </a:r>
            <a:endParaRPr/>
          </a:p>
        </p:txBody>
      </p:sp>
      <p:pic>
        <p:nvPicPr>
          <p:cNvPr id="767" name="Google Shape;767;p96"/>
          <p:cNvPicPr preferRelativeResize="0"/>
          <p:nvPr/>
        </p:nvPicPr>
        <p:blipFill>
          <a:blip r:embed="rId3">
            <a:alphaModFix/>
          </a:blip>
          <a:stretch>
            <a:fillRect/>
          </a:stretch>
        </p:blipFill>
        <p:spPr>
          <a:xfrm>
            <a:off x="2208150" y="1238100"/>
            <a:ext cx="4339149" cy="3347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ph type="title"/>
          </p:nvPr>
        </p:nvSpPr>
        <p:spPr>
          <a:xfrm>
            <a:off x="137160" y="228600"/>
            <a:ext cx="6480300" cy="28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POV</a:t>
            </a:r>
            <a:endParaRPr/>
          </a:p>
        </p:txBody>
      </p:sp>
      <p:sp>
        <p:nvSpPr>
          <p:cNvPr id="382" name="Google Shape;382;p58"/>
          <p:cNvSpPr/>
          <p:nvPr/>
        </p:nvSpPr>
        <p:spPr>
          <a:xfrm>
            <a:off x="168650" y="1547325"/>
            <a:ext cx="2062200" cy="2542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88257" rtl="0" algn="ctr">
              <a:spcBef>
                <a:spcPts val="0"/>
              </a:spcBef>
              <a:spcAft>
                <a:spcPts val="600"/>
              </a:spcAft>
              <a:buClr>
                <a:schemeClr val="lt1"/>
              </a:buClr>
              <a:buSzPts val="1100"/>
              <a:buFont typeface="Arial"/>
              <a:buNone/>
            </a:pPr>
            <a:r>
              <a:rPr b="1" lang="en" sz="2200">
                <a:solidFill>
                  <a:schemeClr val="lt1"/>
                </a:solidFill>
                <a:latin typeface="Afacad Flux"/>
                <a:ea typeface="Afacad Flux"/>
                <a:cs typeface="Afacad Flux"/>
                <a:sym typeface="Afacad Flux"/>
              </a:rPr>
              <a:t>We met </a:t>
            </a:r>
            <a:r>
              <a:rPr lang="en" sz="2200">
                <a:solidFill>
                  <a:schemeClr val="lt1"/>
                </a:solidFill>
                <a:latin typeface="Afacad Flux SemiBold"/>
                <a:ea typeface="Afacad Flux SemiBold"/>
                <a:cs typeface="Afacad Flux SemiBold"/>
                <a:sym typeface="Afacad Flux SemiBold"/>
              </a:rPr>
              <a:t>Keith</a:t>
            </a:r>
            <a:r>
              <a:rPr lang="en" sz="1600">
                <a:solidFill>
                  <a:schemeClr val="lt1"/>
                </a:solidFill>
                <a:latin typeface="Afacad Flux SemiBold"/>
                <a:ea typeface="Afacad Flux SemiBold"/>
                <a:cs typeface="Afacad Flux SemiBold"/>
                <a:sym typeface="Afacad Flux SemiBold"/>
              </a:rPr>
              <a:t>, a professional in digital art with over 25 years of experience in the industry.</a:t>
            </a:r>
            <a:endParaRPr sz="1600">
              <a:solidFill>
                <a:schemeClr val="lt1"/>
              </a:solidFill>
              <a:latin typeface="Afacad Flux SemiBold"/>
              <a:ea typeface="Afacad Flux SemiBold"/>
              <a:cs typeface="Afacad Flux SemiBold"/>
              <a:sym typeface="Afacad Flux SemiBold"/>
            </a:endParaRPr>
          </a:p>
        </p:txBody>
      </p:sp>
      <p:sp>
        <p:nvSpPr>
          <p:cNvPr id="383" name="Google Shape;383;p58"/>
          <p:cNvSpPr/>
          <p:nvPr/>
        </p:nvSpPr>
        <p:spPr>
          <a:xfrm>
            <a:off x="2423700" y="1547325"/>
            <a:ext cx="2062200" cy="2542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228600" marR="88257" rtl="0" algn="l">
              <a:spcBef>
                <a:spcPts val="0"/>
              </a:spcBef>
              <a:spcAft>
                <a:spcPts val="0"/>
              </a:spcAft>
              <a:buClr>
                <a:schemeClr val="lt1"/>
              </a:buClr>
              <a:buSzPts val="1100"/>
              <a:buFont typeface="Arial"/>
              <a:buNone/>
            </a:pPr>
            <a:r>
              <a:t/>
            </a:r>
            <a:endParaRPr sz="15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1800">
                <a:solidFill>
                  <a:schemeClr val="lt1"/>
                </a:solidFill>
                <a:latin typeface="Afacad Flux"/>
                <a:ea typeface="Afacad Flux"/>
                <a:cs typeface="Afacad Flux"/>
                <a:sym typeface="Afacad Flux"/>
              </a:rPr>
              <a:t>We were surprised to realize </a:t>
            </a:r>
            <a:endParaRPr b="1" sz="1800">
              <a:solidFill>
                <a:schemeClr val="lt1"/>
              </a:solidFill>
              <a:latin typeface="Afacad Flux"/>
              <a:ea typeface="Afacad Flux"/>
              <a:cs typeface="Afacad Flux"/>
              <a:sym typeface="Afacad Flux"/>
            </a:endParaRPr>
          </a:p>
          <a:p>
            <a:pPr indent="0" lvl="0" marL="0" marR="88257" rtl="0" algn="ctr">
              <a:spcBef>
                <a:spcPts val="600"/>
              </a:spcBef>
              <a:spcAft>
                <a:spcPts val="0"/>
              </a:spcAft>
              <a:buNone/>
            </a:pPr>
            <a:r>
              <a:rPr lang="en" sz="1500">
                <a:solidFill>
                  <a:schemeClr val="lt1"/>
                </a:solidFill>
                <a:latin typeface="Afacad Flux SemiBold"/>
                <a:ea typeface="Afacad Flux SemiBold"/>
                <a:cs typeface="Afacad Flux SemiBold"/>
                <a:sym typeface="Afacad Flux SemiBold"/>
              </a:rPr>
              <a:t>he looks for new ways to grow after seeing his friends try different things.</a:t>
            </a:r>
            <a:endParaRPr sz="1500">
              <a:solidFill>
                <a:schemeClr val="lt1"/>
              </a:solidFill>
              <a:latin typeface="Afacad Flux SemiBold"/>
              <a:ea typeface="Afacad Flux SemiBold"/>
              <a:cs typeface="Afacad Flux SemiBold"/>
              <a:sym typeface="Afacad Flux SemiBold"/>
            </a:endParaRPr>
          </a:p>
          <a:p>
            <a:pPr indent="0" lvl="0" marL="0" marR="88257" rtl="0" algn="l">
              <a:spcBef>
                <a:spcPts val="600"/>
              </a:spcBef>
              <a:spcAft>
                <a:spcPts val="600"/>
              </a:spcAft>
              <a:buNone/>
            </a:pPr>
            <a:r>
              <a:t/>
            </a:r>
            <a:endParaRPr sz="1500">
              <a:solidFill>
                <a:schemeClr val="lt1"/>
              </a:solidFill>
              <a:latin typeface="Afacad Flux SemiBold"/>
              <a:ea typeface="Afacad Flux SemiBold"/>
              <a:cs typeface="Afacad Flux SemiBold"/>
              <a:sym typeface="Afacad Flux SemiBold"/>
            </a:endParaRPr>
          </a:p>
        </p:txBody>
      </p:sp>
      <p:sp>
        <p:nvSpPr>
          <p:cNvPr id="384" name="Google Shape;384;p58"/>
          <p:cNvSpPr/>
          <p:nvPr/>
        </p:nvSpPr>
        <p:spPr>
          <a:xfrm>
            <a:off x="4665750" y="1547325"/>
            <a:ext cx="2062200" cy="2542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88257" rtl="0" algn="l">
              <a:spcBef>
                <a:spcPts val="1000"/>
              </a:spcBef>
              <a:spcAft>
                <a:spcPts val="0"/>
              </a:spcAft>
              <a:buClr>
                <a:schemeClr val="lt1"/>
              </a:buClr>
              <a:buSzPts val="1100"/>
              <a:buFont typeface="Arial"/>
              <a:buNone/>
            </a:pPr>
            <a:r>
              <a:t/>
            </a:r>
            <a:endParaRPr sz="500">
              <a:solidFill>
                <a:schemeClr val="lt1"/>
              </a:solidFill>
              <a:latin typeface="Afacad Flux SemiBold"/>
              <a:ea typeface="Afacad Flux SemiBold"/>
              <a:cs typeface="Afacad Flux SemiBold"/>
              <a:sym typeface="Afacad Flux SemiBold"/>
            </a:endParaRPr>
          </a:p>
          <a:p>
            <a:pPr indent="0" lvl="0" marL="0" marR="88257" rtl="0" algn="ctr">
              <a:spcBef>
                <a:spcPts val="1000"/>
              </a:spcBef>
              <a:spcAft>
                <a:spcPts val="0"/>
              </a:spcAft>
              <a:buClr>
                <a:schemeClr val="lt1"/>
              </a:buClr>
              <a:buSzPts val="1100"/>
              <a:buFont typeface="Arial"/>
              <a:buNone/>
            </a:pPr>
            <a:r>
              <a:rPr b="1" lang="en" sz="2000">
                <a:solidFill>
                  <a:schemeClr val="lt1"/>
                </a:solidFill>
                <a:latin typeface="Afacad Flux"/>
                <a:ea typeface="Afacad Flux"/>
                <a:cs typeface="Afacad Flux"/>
                <a:sym typeface="Afacad Flux"/>
              </a:rPr>
              <a:t>We wonder if this means</a:t>
            </a:r>
            <a:endParaRPr b="1" sz="2000">
              <a:solidFill>
                <a:schemeClr val="lt1"/>
              </a:solidFill>
              <a:latin typeface="Afacad Flux"/>
              <a:ea typeface="Afacad Flux"/>
              <a:cs typeface="Afacad Flux"/>
              <a:sym typeface="Afacad Flux"/>
            </a:endParaRPr>
          </a:p>
          <a:p>
            <a:pPr indent="0" lvl="0" marL="0" marR="88257" rtl="0" algn="ctr">
              <a:spcBef>
                <a:spcPts val="600"/>
              </a:spcBef>
              <a:spcAft>
                <a:spcPts val="0"/>
              </a:spcAft>
              <a:buNone/>
            </a:pPr>
            <a:r>
              <a:rPr lang="en" sz="1500">
                <a:solidFill>
                  <a:schemeClr val="lt1"/>
                </a:solidFill>
                <a:latin typeface="Afacad Flux SemiBold"/>
                <a:ea typeface="Afacad Flux SemiBold"/>
                <a:cs typeface="Afacad Flux SemiBold"/>
                <a:sym typeface="Afacad Flux SemiBold"/>
              </a:rPr>
              <a:t>A friendly environment would probably help him make better art.</a:t>
            </a:r>
            <a:endParaRPr sz="15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600"/>
              </a:spcAft>
              <a:buNone/>
            </a:pPr>
            <a:r>
              <a:t/>
            </a:r>
            <a:endParaRPr sz="1500">
              <a:solidFill>
                <a:schemeClr val="lt1"/>
              </a:solidFill>
              <a:latin typeface="Afacad Flux SemiBold"/>
              <a:ea typeface="Afacad Flux SemiBold"/>
              <a:cs typeface="Afacad Flux SemiBold"/>
              <a:sym typeface="Afacad Flux SemiBold"/>
            </a:endParaRPr>
          </a:p>
        </p:txBody>
      </p:sp>
      <p:sp>
        <p:nvSpPr>
          <p:cNvPr id="385" name="Google Shape;385;p58"/>
          <p:cNvSpPr/>
          <p:nvPr/>
        </p:nvSpPr>
        <p:spPr>
          <a:xfrm>
            <a:off x="6907800" y="1547325"/>
            <a:ext cx="2062200" cy="25422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228600" marR="88257" rtl="0" algn="l">
              <a:spcBef>
                <a:spcPts val="0"/>
              </a:spcBef>
              <a:spcAft>
                <a:spcPts val="0"/>
              </a:spcAft>
              <a:buClr>
                <a:schemeClr val="lt1"/>
              </a:buClr>
              <a:buSzPts val="1100"/>
              <a:buFont typeface="Arial"/>
              <a:buNone/>
            </a:pPr>
            <a:r>
              <a:t/>
            </a:r>
            <a:endParaRPr sz="12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0"/>
              </a:spcAft>
              <a:buClr>
                <a:schemeClr val="lt1"/>
              </a:buClr>
              <a:buSzPts val="1100"/>
              <a:buFont typeface="Arial"/>
              <a:buNone/>
            </a:pPr>
            <a:r>
              <a:rPr b="1" lang="en" sz="2100">
                <a:solidFill>
                  <a:schemeClr val="lt1"/>
                </a:solidFill>
                <a:latin typeface="Afacad Flux"/>
                <a:ea typeface="Afacad Flux"/>
                <a:cs typeface="Afacad Flux"/>
                <a:sym typeface="Afacad Flux"/>
              </a:rPr>
              <a:t>It would be game changing to </a:t>
            </a:r>
            <a:endParaRPr b="1" sz="2100">
              <a:solidFill>
                <a:schemeClr val="lt1"/>
              </a:solidFill>
              <a:latin typeface="Afacad Flux"/>
              <a:ea typeface="Afacad Flux"/>
              <a:cs typeface="Afacad Flux"/>
              <a:sym typeface="Afacad Flux"/>
            </a:endParaRPr>
          </a:p>
          <a:p>
            <a:pPr indent="0" lvl="0" marL="0" marR="88257" rtl="0" algn="ctr">
              <a:spcBef>
                <a:spcPts val="600"/>
              </a:spcBef>
              <a:spcAft>
                <a:spcPts val="0"/>
              </a:spcAft>
              <a:buClr>
                <a:schemeClr val="lt1"/>
              </a:buClr>
              <a:buSzPts val="1100"/>
              <a:buFont typeface="Arial"/>
              <a:buNone/>
            </a:pPr>
            <a:r>
              <a:rPr lang="en" sz="1600">
                <a:solidFill>
                  <a:schemeClr val="lt1"/>
                </a:solidFill>
                <a:latin typeface="Afacad Flux SemiBold"/>
                <a:ea typeface="Afacad Flux SemiBold"/>
                <a:cs typeface="Afacad Flux SemiBold"/>
                <a:sym typeface="Afacad Flux SemiBold"/>
              </a:rPr>
              <a:t>let him try out a few different creative options.</a:t>
            </a:r>
            <a:endParaRPr sz="1600">
              <a:solidFill>
                <a:schemeClr val="lt1"/>
              </a:solidFill>
              <a:latin typeface="Afacad Flux SemiBold"/>
              <a:ea typeface="Afacad Flux SemiBold"/>
              <a:cs typeface="Afacad Flux SemiBold"/>
              <a:sym typeface="Afacad Flux SemiBold"/>
            </a:endParaRPr>
          </a:p>
          <a:p>
            <a:pPr indent="0" lvl="0" marL="0" marR="88257" rtl="0" algn="ctr">
              <a:spcBef>
                <a:spcPts val="600"/>
              </a:spcBef>
              <a:spcAft>
                <a:spcPts val="600"/>
              </a:spcAft>
              <a:buNone/>
            </a:pPr>
            <a:r>
              <a:t/>
            </a:r>
            <a:endParaRPr sz="500">
              <a:solidFill>
                <a:schemeClr val="lt1"/>
              </a:solidFill>
              <a:latin typeface="Afacad Flux SemiBold"/>
              <a:ea typeface="Afacad Flux SemiBold"/>
              <a:cs typeface="Afacad Flux SemiBold"/>
              <a:sym typeface="Afacad Flux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9"/>
          <p:cNvSpPr/>
          <p:nvPr/>
        </p:nvSpPr>
        <p:spPr>
          <a:xfrm>
            <a:off x="228600" y="1243175"/>
            <a:ext cx="6281700" cy="1575000"/>
          </a:xfrm>
          <a:prstGeom prst="roundRect">
            <a:avLst>
              <a:gd fmla="val 562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91" name="Google Shape;391;p59"/>
          <p:cNvSpPr txBox="1"/>
          <p:nvPr>
            <p:ph type="title"/>
          </p:nvPr>
        </p:nvSpPr>
        <p:spPr>
          <a:xfrm>
            <a:off x="137152" y="228600"/>
            <a:ext cx="5032200" cy="725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Additional Interviews</a:t>
            </a:r>
            <a:endParaRPr/>
          </a:p>
        </p:txBody>
      </p:sp>
      <p:sp>
        <p:nvSpPr>
          <p:cNvPr id="392" name="Google Shape;392;p59"/>
          <p:cNvSpPr/>
          <p:nvPr/>
        </p:nvSpPr>
        <p:spPr>
          <a:xfrm>
            <a:off x="2329800" y="3163100"/>
            <a:ext cx="6281700" cy="1575000"/>
          </a:xfrm>
          <a:prstGeom prst="roundRect">
            <a:avLst>
              <a:gd fmla="val 5626" name="adj"/>
            </a:avLst>
          </a:prstGeom>
          <a:solidFill>
            <a:srgbClr val="03C7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393" name="Google Shape;393;p59"/>
          <p:cNvSpPr txBox="1"/>
          <p:nvPr/>
        </p:nvSpPr>
        <p:spPr>
          <a:xfrm>
            <a:off x="1298100" y="1547550"/>
            <a:ext cx="4122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2"/>
                </a:solidFill>
                <a:latin typeface="Afacad Flux"/>
                <a:ea typeface="Afacad Flux"/>
                <a:cs typeface="Afacad Flux"/>
                <a:sym typeface="Afacad Flux"/>
              </a:rPr>
              <a:t>Fred - Fashion Designer/Founder</a:t>
            </a:r>
            <a:endParaRPr b="1" sz="2100">
              <a:solidFill>
                <a:schemeClr val="dk2"/>
              </a:solidFill>
              <a:latin typeface="Afacad Flux"/>
              <a:ea typeface="Afacad Flux"/>
              <a:cs typeface="Afacad Flux"/>
              <a:sym typeface="Afacad Flux"/>
            </a:endParaRPr>
          </a:p>
        </p:txBody>
      </p:sp>
      <p:sp>
        <p:nvSpPr>
          <p:cNvPr id="394" name="Google Shape;394;p59"/>
          <p:cNvSpPr txBox="1"/>
          <p:nvPr/>
        </p:nvSpPr>
        <p:spPr>
          <a:xfrm>
            <a:off x="2676150" y="2244600"/>
            <a:ext cx="184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Afacad Flux"/>
                <a:ea typeface="Afacad Flux"/>
                <a:cs typeface="Afacad Flux"/>
                <a:sym typeface="Afacad Flux"/>
              </a:rPr>
              <a:t>Interviewer: Luiza</a:t>
            </a:r>
            <a:endParaRPr sz="1800">
              <a:solidFill>
                <a:schemeClr val="dk2"/>
              </a:solidFill>
              <a:latin typeface="Afacad Flux"/>
              <a:ea typeface="Afacad Flux"/>
              <a:cs typeface="Afacad Flux"/>
              <a:sym typeface="Afacad Flux"/>
            </a:endParaRPr>
          </a:p>
        </p:txBody>
      </p:sp>
      <p:sp>
        <p:nvSpPr>
          <p:cNvPr id="395" name="Google Shape;395;p59"/>
          <p:cNvSpPr txBox="1"/>
          <p:nvPr/>
        </p:nvSpPr>
        <p:spPr>
          <a:xfrm>
            <a:off x="4624950" y="2244600"/>
            <a:ext cx="169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Afacad Flux"/>
                <a:ea typeface="Afacad Flux"/>
                <a:cs typeface="Afacad Flux"/>
                <a:sym typeface="Afacad Flux"/>
              </a:rPr>
              <a:t>Location</a:t>
            </a:r>
            <a:r>
              <a:rPr lang="en" sz="1800">
                <a:solidFill>
                  <a:schemeClr val="dk2"/>
                </a:solidFill>
                <a:latin typeface="Afacad Flux"/>
                <a:ea typeface="Afacad Flux"/>
                <a:cs typeface="Afacad Flux"/>
                <a:sym typeface="Afacad Flux"/>
              </a:rPr>
              <a:t>: CoDa</a:t>
            </a:r>
            <a:endParaRPr sz="1800">
              <a:solidFill>
                <a:schemeClr val="dk2"/>
              </a:solidFill>
              <a:latin typeface="Afacad Flux"/>
              <a:ea typeface="Afacad Flux"/>
              <a:cs typeface="Afacad Flux"/>
              <a:sym typeface="Afacad Flux"/>
            </a:endParaRPr>
          </a:p>
        </p:txBody>
      </p:sp>
      <p:pic>
        <p:nvPicPr>
          <p:cNvPr id="396" name="Google Shape;396;p59"/>
          <p:cNvPicPr preferRelativeResize="0"/>
          <p:nvPr/>
        </p:nvPicPr>
        <p:blipFill>
          <a:blip r:embed="rId3">
            <a:alphaModFix/>
          </a:blip>
          <a:stretch>
            <a:fillRect/>
          </a:stretch>
        </p:blipFill>
        <p:spPr>
          <a:xfrm>
            <a:off x="423550" y="1474187"/>
            <a:ext cx="770425" cy="770425"/>
          </a:xfrm>
          <a:prstGeom prst="rect">
            <a:avLst/>
          </a:prstGeom>
          <a:noFill/>
          <a:ln>
            <a:noFill/>
          </a:ln>
        </p:spPr>
      </p:pic>
      <p:pic>
        <p:nvPicPr>
          <p:cNvPr id="397" name="Google Shape;397;p59"/>
          <p:cNvPicPr preferRelativeResize="0"/>
          <p:nvPr/>
        </p:nvPicPr>
        <p:blipFill>
          <a:blip r:embed="rId4">
            <a:alphaModFix/>
          </a:blip>
          <a:stretch>
            <a:fillRect/>
          </a:stretch>
        </p:blipFill>
        <p:spPr>
          <a:xfrm>
            <a:off x="2542188" y="3337788"/>
            <a:ext cx="816200" cy="816200"/>
          </a:xfrm>
          <a:prstGeom prst="rect">
            <a:avLst/>
          </a:prstGeom>
          <a:noFill/>
          <a:ln>
            <a:noFill/>
          </a:ln>
        </p:spPr>
      </p:pic>
      <p:sp>
        <p:nvSpPr>
          <p:cNvPr id="398" name="Google Shape;398;p59"/>
          <p:cNvSpPr txBox="1"/>
          <p:nvPr/>
        </p:nvSpPr>
        <p:spPr>
          <a:xfrm>
            <a:off x="3496125" y="3400400"/>
            <a:ext cx="4122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2"/>
                </a:solidFill>
                <a:latin typeface="Afacad Flux"/>
                <a:ea typeface="Afacad Flux"/>
                <a:cs typeface="Afacad Flux"/>
                <a:sym typeface="Afacad Flux"/>
              </a:rPr>
              <a:t>Heather</a:t>
            </a:r>
            <a:r>
              <a:rPr b="1" lang="en" sz="2100">
                <a:solidFill>
                  <a:schemeClr val="dk2"/>
                </a:solidFill>
                <a:latin typeface="Afacad Flux"/>
                <a:ea typeface="Afacad Flux"/>
                <a:cs typeface="Afacad Flux"/>
                <a:sym typeface="Afacad Flux"/>
              </a:rPr>
              <a:t> - Painter</a:t>
            </a:r>
            <a:endParaRPr b="1" sz="2100">
              <a:solidFill>
                <a:schemeClr val="dk2"/>
              </a:solidFill>
              <a:latin typeface="Afacad Flux"/>
              <a:ea typeface="Afacad Flux"/>
              <a:cs typeface="Afacad Flux"/>
              <a:sym typeface="Afacad Flux"/>
            </a:endParaRPr>
          </a:p>
        </p:txBody>
      </p:sp>
      <p:sp>
        <p:nvSpPr>
          <p:cNvPr id="399" name="Google Shape;399;p59"/>
          <p:cNvSpPr txBox="1"/>
          <p:nvPr/>
        </p:nvSpPr>
        <p:spPr>
          <a:xfrm>
            <a:off x="3947875" y="4153975"/>
            <a:ext cx="262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Afacad Flux"/>
                <a:ea typeface="Afacad Flux"/>
                <a:cs typeface="Afacad Flux"/>
                <a:sym typeface="Afacad Flux"/>
              </a:rPr>
              <a:t>Interviewer: Mikela &amp; Elijah</a:t>
            </a:r>
            <a:endParaRPr sz="1800">
              <a:solidFill>
                <a:schemeClr val="dk2"/>
              </a:solidFill>
              <a:latin typeface="Afacad Flux"/>
              <a:ea typeface="Afacad Flux"/>
              <a:cs typeface="Afacad Flux"/>
              <a:sym typeface="Afacad Flux"/>
            </a:endParaRPr>
          </a:p>
        </p:txBody>
      </p:sp>
      <p:sp>
        <p:nvSpPr>
          <p:cNvPr id="400" name="Google Shape;400;p59"/>
          <p:cNvSpPr txBox="1"/>
          <p:nvPr/>
        </p:nvSpPr>
        <p:spPr>
          <a:xfrm>
            <a:off x="6627625" y="4153975"/>
            <a:ext cx="169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Afacad Flux"/>
                <a:ea typeface="Afacad Flux"/>
                <a:cs typeface="Afacad Flux"/>
                <a:sym typeface="Afacad Flux"/>
              </a:rPr>
              <a:t>Location: Zoom</a:t>
            </a:r>
            <a:endParaRPr sz="1800">
              <a:solidFill>
                <a:schemeClr val="dk2"/>
              </a:solidFill>
              <a:latin typeface="Afacad Flux"/>
              <a:ea typeface="Afacad Flux"/>
              <a:cs typeface="Afacad Flux"/>
              <a:sym typeface="Afacad Flux"/>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p:nvPr/>
        </p:nvSpPr>
        <p:spPr>
          <a:xfrm>
            <a:off x="338100" y="2643850"/>
            <a:ext cx="2412600" cy="2381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114300" marR="85641" rtl="0" algn="l">
              <a:spcBef>
                <a:spcPts val="0"/>
              </a:spcBef>
              <a:spcAft>
                <a:spcPts val="0"/>
              </a:spcAft>
              <a:buNone/>
            </a:pPr>
            <a:r>
              <a:t/>
            </a:r>
            <a:endParaRPr sz="900">
              <a:solidFill>
                <a:schemeClr val="lt1"/>
              </a:solidFill>
              <a:latin typeface="Afacad Flux"/>
              <a:ea typeface="Afacad Flux"/>
              <a:cs typeface="Afacad Flux"/>
              <a:sym typeface="Afacad Flux"/>
            </a:endParaRPr>
          </a:p>
        </p:txBody>
      </p:sp>
      <p:sp>
        <p:nvSpPr>
          <p:cNvPr id="406" name="Google Shape;406;p60"/>
          <p:cNvSpPr txBox="1"/>
          <p:nvPr>
            <p:ph type="title"/>
          </p:nvPr>
        </p:nvSpPr>
        <p:spPr>
          <a:xfrm>
            <a:off x="137150" y="228600"/>
            <a:ext cx="19143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Findings</a:t>
            </a:r>
            <a:endParaRPr/>
          </a:p>
        </p:txBody>
      </p:sp>
      <p:sp>
        <p:nvSpPr>
          <p:cNvPr id="407" name="Google Shape;407;p60"/>
          <p:cNvSpPr txBox="1"/>
          <p:nvPr>
            <p:ph idx="1" type="subTitle"/>
          </p:nvPr>
        </p:nvSpPr>
        <p:spPr>
          <a:xfrm>
            <a:off x="587250" y="2897450"/>
            <a:ext cx="1914300" cy="19395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t>- </a:t>
            </a:r>
            <a:r>
              <a:rPr lang="en" sz="1400"/>
              <a:t>Organizes his sketches in a Notes app (Notability).</a:t>
            </a:r>
            <a:endParaRPr sz="1400"/>
          </a:p>
          <a:p>
            <a:pPr indent="0" lvl="0" marL="0" rtl="0" algn="l">
              <a:spcBef>
                <a:spcPts val="0"/>
              </a:spcBef>
              <a:spcAft>
                <a:spcPts val="0"/>
              </a:spcAft>
              <a:buNone/>
            </a:pPr>
            <a:r>
              <a:rPr lang="en" sz="1400"/>
              <a:t>- </a:t>
            </a:r>
            <a:r>
              <a:rPr lang="en" sz="1400"/>
              <a:t>Puts pictures of things that inspires his outfits next to the designs.</a:t>
            </a:r>
            <a:endParaRPr sz="1400"/>
          </a:p>
          <a:p>
            <a:pPr indent="0" lvl="0" marL="0" rtl="0" algn="l">
              <a:spcBef>
                <a:spcPts val="0"/>
              </a:spcBef>
              <a:spcAft>
                <a:spcPts val="0"/>
              </a:spcAft>
              <a:buNone/>
            </a:pPr>
            <a:r>
              <a:rPr lang="en" sz="1400"/>
              <a:t>- </a:t>
            </a:r>
            <a:r>
              <a:rPr lang="en" sz="1400"/>
              <a:t>Thinks it’s hard to capture inspiration. </a:t>
            </a:r>
            <a:endParaRPr sz="1400"/>
          </a:p>
          <a:p>
            <a:pPr indent="0" lvl="0" marL="0" rtl="0" algn="l">
              <a:spcBef>
                <a:spcPts val="0"/>
              </a:spcBef>
              <a:spcAft>
                <a:spcPts val="0"/>
              </a:spcAft>
              <a:buNone/>
            </a:pPr>
            <a:r>
              <a:rPr lang="en" sz="1400"/>
              <a:t>- </a:t>
            </a:r>
            <a:r>
              <a:rPr lang="en" sz="1400"/>
              <a:t>Gets inspired while walking and listening to music.</a:t>
            </a:r>
            <a:endParaRPr sz="1400"/>
          </a:p>
        </p:txBody>
      </p:sp>
      <p:sp>
        <p:nvSpPr>
          <p:cNvPr id="408" name="Google Shape;408;p60"/>
          <p:cNvSpPr/>
          <p:nvPr/>
        </p:nvSpPr>
        <p:spPr>
          <a:xfrm>
            <a:off x="3710700" y="1236675"/>
            <a:ext cx="1816500" cy="1816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09" name="Google Shape;409;p60"/>
          <p:cNvSpPr txBox="1"/>
          <p:nvPr>
            <p:ph idx="2" type="body"/>
          </p:nvPr>
        </p:nvSpPr>
        <p:spPr>
          <a:xfrm>
            <a:off x="4397250" y="3166950"/>
            <a:ext cx="443400" cy="261600"/>
          </a:xfrm>
          <a:prstGeom prst="rect">
            <a:avLst/>
          </a:prstGeom>
        </p:spPr>
        <p:txBody>
          <a:bodyPr anchorCtr="0" anchor="t" bIns="0" lIns="0" spcFirstLastPara="1" rIns="0" wrap="square" tIns="0">
            <a:spAutoFit/>
          </a:bodyPr>
          <a:lstStyle/>
          <a:p>
            <a:pPr indent="0" lvl="0" marL="0" rtl="0" algn="ctr">
              <a:spcBef>
                <a:spcPts val="0"/>
              </a:spcBef>
              <a:spcAft>
                <a:spcPts val="800"/>
              </a:spcAft>
              <a:buNone/>
            </a:pPr>
            <a:r>
              <a:rPr b="1" lang="en" sz="1700"/>
              <a:t>Fred</a:t>
            </a:r>
            <a:endParaRPr b="1" sz="1700"/>
          </a:p>
        </p:txBody>
      </p:sp>
      <p:pic>
        <p:nvPicPr>
          <p:cNvPr id="410" name="Google Shape;410;p60"/>
          <p:cNvPicPr preferRelativeResize="0"/>
          <p:nvPr/>
        </p:nvPicPr>
        <p:blipFill>
          <a:blip r:embed="rId3">
            <a:alphaModFix/>
          </a:blip>
          <a:stretch>
            <a:fillRect/>
          </a:stretch>
        </p:blipFill>
        <p:spPr>
          <a:xfrm>
            <a:off x="405425" y="1066449"/>
            <a:ext cx="2345400" cy="1464600"/>
          </a:xfrm>
          <a:prstGeom prst="roundRect">
            <a:avLst>
              <a:gd fmla="val 16667" name="adj"/>
            </a:avLst>
          </a:prstGeom>
          <a:noFill/>
          <a:ln>
            <a:noFill/>
          </a:ln>
        </p:spPr>
      </p:pic>
      <p:sp>
        <p:nvSpPr>
          <p:cNvPr id="411" name="Google Shape;411;p60"/>
          <p:cNvSpPr/>
          <p:nvPr/>
        </p:nvSpPr>
        <p:spPr>
          <a:xfrm>
            <a:off x="6374400" y="402200"/>
            <a:ext cx="2412600" cy="2381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114300" marR="85641" rtl="0" algn="l">
              <a:spcBef>
                <a:spcPts val="0"/>
              </a:spcBef>
              <a:spcAft>
                <a:spcPts val="0"/>
              </a:spcAft>
              <a:buNone/>
            </a:pPr>
            <a:r>
              <a:t/>
            </a:r>
            <a:endParaRPr sz="900">
              <a:solidFill>
                <a:schemeClr val="lt1"/>
              </a:solidFill>
              <a:latin typeface="Afacad Flux"/>
              <a:ea typeface="Afacad Flux"/>
              <a:cs typeface="Afacad Flux"/>
              <a:sym typeface="Afacad Flux"/>
            </a:endParaRPr>
          </a:p>
        </p:txBody>
      </p:sp>
      <p:sp>
        <p:nvSpPr>
          <p:cNvPr id="412" name="Google Shape;412;p60"/>
          <p:cNvSpPr txBox="1"/>
          <p:nvPr>
            <p:ph idx="1" type="subTitle"/>
          </p:nvPr>
        </p:nvSpPr>
        <p:spPr>
          <a:xfrm>
            <a:off x="6696000" y="650000"/>
            <a:ext cx="1769400" cy="2133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t>-Believes that AI can be a helpful tool in the design process. </a:t>
            </a:r>
            <a:endParaRPr sz="1400"/>
          </a:p>
          <a:p>
            <a:pPr indent="0" lvl="0" marL="0" rtl="0" algn="l">
              <a:spcBef>
                <a:spcPts val="0"/>
              </a:spcBef>
              <a:spcAft>
                <a:spcPts val="0"/>
              </a:spcAft>
              <a:buNone/>
            </a:pPr>
            <a:r>
              <a:rPr lang="en" sz="1400"/>
              <a:t>- Finds that  collaboration makes creativity easier</a:t>
            </a:r>
            <a:endParaRPr sz="1400"/>
          </a:p>
          <a:p>
            <a:pPr indent="0" lvl="0" marL="0" rtl="0" algn="l">
              <a:spcBef>
                <a:spcPts val="0"/>
              </a:spcBef>
              <a:spcAft>
                <a:spcPts val="0"/>
              </a:spcAft>
              <a:buNone/>
            </a:pPr>
            <a:r>
              <a:rPr lang="en" sz="1400"/>
              <a:t>- Thinks failing pushes his creativity </a:t>
            </a:r>
            <a:endParaRPr sz="1400"/>
          </a:p>
          <a:p>
            <a:pPr indent="0" lvl="0" marL="0" rtl="0" algn="l">
              <a:spcBef>
                <a:spcPts val="0"/>
              </a:spcBef>
              <a:spcAft>
                <a:spcPts val="0"/>
              </a:spcAft>
              <a:buNone/>
            </a:pPr>
            <a:r>
              <a:rPr lang="en" sz="1400"/>
              <a:t>- When he creates, inspiration naturally comes.</a:t>
            </a:r>
            <a:endParaRPr sz="1400"/>
          </a:p>
          <a:p>
            <a:pPr indent="0" lvl="0" marL="0" rtl="0" algn="l">
              <a:spcBef>
                <a:spcPts val="0"/>
              </a:spcBef>
              <a:spcAft>
                <a:spcPts val="0"/>
              </a:spcAft>
              <a:buNone/>
            </a:pPr>
            <a:r>
              <a:t/>
            </a:r>
            <a:endParaRPr sz="1400"/>
          </a:p>
        </p:txBody>
      </p:sp>
      <p:pic>
        <p:nvPicPr>
          <p:cNvPr id="413" name="Google Shape;413;p60"/>
          <p:cNvPicPr preferRelativeResize="0"/>
          <p:nvPr/>
        </p:nvPicPr>
        <p:blipFill>
          <a:blip r:embed="rId4">
            <a:alphaModFix/>
          </a:blip>
          <a:stretch>
            <a:fillRect/>
          </a:stretch>
        </p:blipFill>
        <p:spPr>
          <a:xfrm>
            <a:off x="6258471" y="3100025"/>
            <a:ext cx="2481600" cy="1666500"/>
          </a:xfrm>
          <a:prstGeom prst="roundRect">
            <a:avLst>
              <a:gd fmla="val 16667" name="adj"/>
            </a:avLst>
          </a:prstGeom>
          <a:noFill/>
          <a:ln>
            <a:noFill/>
          </a:ln>
        </p:spPr>
      </p:pic>
      <p:pic>
        <p:nvPicPr>
          <p:cNvPr id="414" name="Google Shape;414;p60"/>
          <p:cNvPicPr preferRelativeResize="0"/>
          <p:nvPr/>
        </p:nvPicPr>
        <p:blipFill>
          <a:blip r:embed="rId5">
            <a:alphaModFix/>
          </a:blip>
          <a:stretch>
            <a:fillRect/>
          </a:stretch>
        </p:blipFill>
        <p:spPr>
          <a:xfrm>
            <a:off x="3710700" y="1236646"/>
            <a:ext cx="1816500" cy="1816554"/>
          </a:xfrm>
          <a:prstGeom prst="rect">
            <a:avLst/>
          </a:prstGeom>
          <a:noFill/>
          <a:ln>
            <a:noFill/>
          </a:ln>
        </p:spPr>
      </p:pic>
      <p:cxnSp>
        <p:nvCxnSpPr>
          <p:cNvPr id="415" name="Google Shape;415;p60"/>
          <p:cNvCxnSpPr/>
          <p:nvPr/>
        </p:nvCxnSpPr>
        <p:spPr>
          <a:xfrm flipH="1">
            <a:off x="2937375" y="3336150"/>
            <a:ext cx="1273200" cy="922200"/>
          </a:xfrm>
          <a:prstGeom prst="curvedConnector3">
            <a:avLst>
              <a:gd fmla="val 50000" name="adj1"/>
            </a:avLst>
          </a:prstGeom>
          <a:noFill/>
          <a:ln cap="flat" cmpd="sng" w="38100">
            <a:solidFill>
              <a:schemeClr val="accent1"/>
            </a:solidFill>
            <a:prstDash val="solid"/>
            <a:round/>
            <a:headEnd len="med" w="med" type="none"/>
            <a:tailEnd len="med" w="med" type="stealth"/>
          </a:ln>
        </p:spPr>
      </p:cxnSp>
      <p:cxnSp>
        <p:nvCxnSpPr>
          <p:cNvPr id="416" name="Google Shape;416;p60"/>
          <p:cNvCxnSpPr/>
          <p:nvPr/>
        </p:nvCxnSpPr>
        <p:spPr>
          <a:xfrm flipH="1">
            <a:off x="4970913" y="2415600"/>
            <a:ext cx="1273200" cy="922200"/>
          </a:xfrm>
          <a:prstGeom prst="curvedConnector3">
            <a:avLst>
              <a:gd fmla="val 50000" name="adj1"/>
            </a:avLst>
          </a:prstGeom>
          <a:noFill/>
          <a:ln cap="flat" cmpd="sng" w="38100">
            <a:solidFill>
              <a:schemeClr val="accent2"/>
            </a:solidFill>
            <a:prstDash val="solid"/>
            <a:round/>
            <a:headEnd len="med" w="med" type="stealth"/>
            <a:tailEnd len="med" w="med" type="none"/>
          </a:ln>
        </p:spPr>
      </p:cxnSp>
      <p:sp>
        <p:nvSpPr>
          <p:cNvPr id="417" name="Google Shape;417;p60"/>
          <p:cNvSpPr txBox="1"/>
          <p:nvPr>
            <p:ph idx="1" type="subTitle"/>
          </p:nvPr>
        </p:nvSpPr>
        <p:spPr>
          <a:xfrm>
            <a:off x="2329800" y="759850"/>
            <a:ext cx="672600" cy="1938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t>Artifact </a:t>
            </a:r>
            <a:endParaRPr sz="1400"/>
          </a:p>
        </p:txBody>
      </p:sp>
      <p:cxnSp>
        <p:nvCxnSpPr>
          <p:cNvPr id="418" name="Google Shape;418;p60"/>
          <p:cNvCxnSpPr>
            <a:stCxn id="417" idx="3"/>
          </p:cNvCxnSpPr>
          <p:nvPr/>
        </p:nvCxnSpPr>
        <p:spPr>
          <a:xfrm flipH="1">
            <a:off x="2835600" y="856750"/>
            <a:ext cx="166800" cy="511800"/>
          </a:xfrm>
          <a:prstGeom prst="curvedConnector4">
            <a:avLst>
              <a:gd fmla="val -142761" name="adj1"/>
              <a:gd fmla="val 59467" name="adj2"/>
            </a:avLst>
          </a:prstGeom>
          <a:noFill/>
          <a:ln cap="flat" cmpd="sng" w="9525">
            <a:solidFill>
              <a:schemeClr val="lt2"/>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p:nvPr/>
        </p:nvSpPr>
        <p:spPr>
          <a:xfrm>
            <a:off x="338100" y="2783300"/>
            <a:ext cx="2412600" cy="22416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114300" marR="85641" rtl="0" algn="l">
              <a:spcBef>
                <a:spcPts val="0"/>
              </a:spcBef>
              <a:spcAft>
                <a:spcPts val="0"/>
              </a:spcAft>
              <a:buNone/>
            </a:pPr>
            <a:r>
              <a:t/>
            </a:r>
            <a:endParaRPr sz="900">
              <a:solidFill>
                <a:schemeClr val="lt1"/>
              </a:solidFill>
              <a:latin typeface="Afacad Flux"/>
              <a:ea typeface="Afacad Flux"/>
              <a:cs typeface="Afacad Flux"/>
              <a:sym typeface="Afacad Flux"/>
            </a:endParaRPr>
          </a:p>
        </p:txBody>
      </p:sp>
      <p:sp>
        <p:nvSpPr>
          <p:cNvPr id="424" name="Google Shape;424;p61"/>
          <p:cNvSpPr txBox="1"/>
          <p:nvPr>
            <p:ph type="title"/>
          </p:nvPr>
        </p:nvSpPr>
        <p:spPr>
          <a:xfrm>
            <a:off x="137150" y="228600"/>
            <a:ext cx="19143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Findings</a:t>
            </a:r>
            <a:endParaRPr/>
          </a:p>
        </p:txBody>
      </p:sp>
      <p:sp>
        <p:nvSpPr>
          <p:cNvPr id="425" name="Google Shape;425;p61"/>
          <p:cNvSpPr txBox="1"/>
          <p:nvPr>
            <p:ph idx="1" type="subTitle"/>
          </p:nvPr>
        </p:nvSpPr>
        <p:spPr>
          <a:xfrm>
            <a:off x="595188" y="2897450"/>
            <a:ext cx="1914300" cy="2133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t>- </a:t>
            </a:r>
            <a:r>
              <a:rPr lang="en" sz="1400"/>
              <a:t>She really enjoys the art making process </a:t>
            </a:r>
            <a:endParaRPr sz="1400"/>
          </a:p>
          <a:p>
            <a:pPr indent="0" lvl="0" marL="0" rtl="0" algn="l">
              <a:spcBef>
                <a:spcPts val="0"/>
              </a:spcBef>
              <a:spcAft>
                <a:spcPts val="0"/>
              </a:spcAft>
              <a:buNone/>
            </a:pPr>
            <a:r>
              <a:rPr lang="en" sz="1400"/>
              <a:t>- She doesn’t currently use AI in her artmaking process</a:t>
            </a:r>
            <a:endParaRPr sz="1400"/>
          </a:p>
          <a:p>
            <a:pPr indent="0" lvl="0" marL="0" rtl="0" algn="l">
              <a:spcBef>
                <a:spcPts val="0"/>
              </a:spcBef>
              <a:spcAft>
                <a:spcPts val="0"/>
              </a:spcAft>
              <a:buNone/>
            </a:pPr>
            <a:r>
              <a:rPr lang="en" sz="1400"/>
              <a:t>- She uses </a:t>
            </a:r>
            <a:r>
              <a:rPr lang="en" sz="1400"/>
              <a:t>tools</a:t>
            </a:r>
            <a:r>
              <a:rPr lang="en" sz="1400"/>
              <a:t> like Pinterest and Milanote to create mood boards</a:t>
            </a:r>
            <a:endParaRPr sz="1400"/>
          </a:p>
          <a:p>
            <a:pPr indent="0" lvl="0" marL="0" rtl="0" algn="l">
              <a:spcBef>
                <a:spcPts val="0"/>
              </a:spcBef>
              <a:spcAft>
                <a:spcPts val="0"/>
              </a:spcAft>
              <a:buNone/>
            </a:pPr>
            <a:r>
              <a:rPr lang="en" sz="1400"/>
              <a:t>- She doesn’t </a:t>
            </a:r>
            <a:r>
              <a:rPr lang="en" sz="1400"/>
              <a:t>have</a:t>
            </a:r>
            <a:r>
              <a:rPr lang="en" sz="1400"/>
              <a:t> one specific place to keep all of her inspiration</a:t>
            </a:r>
            <a:endParaRPr sz="1400"/>
          </a:p>
          <a:p>
            <a:pPr indent="0" lvl="0" marL="0" rtl="0" algn="l">
              <a:spcBef>
                <a:spcPts val="0"/>
              </a:spcBef>
              <a:spcAft>
                <a:spcPts val="0"/>
              </a:spcAft>
              <a:buNone/>
            </a:pPr>
            <a:r>
              <a:t/>
            </a:r>
            <a:endParaRPr sz="1400"/>
          </a:p>
        </p:txBody>
      </p:sp>
      <p:sp>
        <p:nvSpPr>
          <p:cNvPr id="426" name="Google Shape;426;p61"/>
          <p:cNvSpPr/>
          <p:nvPr/>
        </p:nvSpPr>
        <p:spPr>
          <a:xfrm>
            <a:off x="3710700" y="1236675"/>
            <a:ext cx="1816500" cy="1816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facad Flux"/>
              <a:ea typeface="Afacad Flux"/>
              <a:cs typeface="Afacad Flux"/>
              <a:sym typeface="Afacad Flux"/>
            </a:endParaRPr>
          </a:p>
        </p:txBody>
      </p:sp>
      <p:sp>
        <p:nvSpPr>
          <p:cNvPr id="427" name="Google Shape;427;p61"/>
          <p:cNvSpPr txBox="1"/>
          <p:nvPr>
            <p:ph idx="2" type="body"/>
          </p:nvPr>
        </p:nvSpPr>
        <p:spPr>
          <a:xfrm>
            <a:off x="4243063" y="3207000"/>
            <a:ext cx="751800" cy="261600"/>
          </a:xfrm>
          <a:prstGeom prst="rect">
            <a:avLst/>
          </a:prstGeom>
        </p:spPr>
        <p:txBody>
          <a:bodyPr anchorCtr="0" anchor="t" bIns="0" lIns="0" spcFirstLastPara="1" rIns="0" wrap="square" tIns="0">
            <a:spAutoFit/>
          </a:bodyPr>
          <a:lstStyle/>
          <a:p>
            <a:pPr indent="0" lvl="0" marL="0" rtl="0" algn="ctr">
              <a:spcBef>
                <a:spcPts val="0"/>
              </a:spcBef>
              <a:spcAft>
                <a:spcPts val="800"/>
              </a:spcAft>
              <a:buNone/>
            </a:pPr>
            <a:r>
              <a:rPr b="1" lang="en" sz="1700"/>
              <a:t>Heather</a:t>
            </a:r>
            <a:endParaRPr b="1" sz="1700"/>
          </a:p>
        </p:txBody>
      </p:sp>
      <p:sp>
        <p:nvSpPr>
          <p:cNvPr id="428" name="Google Shape;428;p61"/>
          <p:cNvSpPr/>
          <p:nvPr/>
        </p:nvSpPr>
        <p:spPr>
          <a:xfrm>
            <a:off x="6374400" y="402200"/>
            <a:ext cx="2412600" cy="2381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114300" marR="85641" rtl="0" algn="l">
              <a:spcBef>
                <a:spcPts val="0"/>
              </a:spcBef>
              <a:spcAft>
                <a:spcPts val="0"/>
              </a:spcAft>
              <a:buNone/>
            </a:pPr>
            <a:r>
              <a:t/>
            </a:r>
            <a:endParaRPr sz="900">
              <a:solidFill>
                <a:schemeClr val="lt1"/>
              </a:solidFill>
              <a:latin typeface="Afacad Flux"/>
              <a:ea typeface="Afacad Flux"/>
              <a:cs typeface="Afacad Flux"/>
              <a:sym typeface="Afacad Flux"/>
            </a:endParaRPr>
          </a:p>
        </p:txBody>
      </p:sp>
      <p:sp>
        <p:nvSpPr>
          <p:cNvPr id="429" name="Google Shape;429;p61"/>
          <p:cNvSpPr txBox="1"/>
          <p:nvPr>
            <p:ph idx="1" type="subTitle"/>
          </p:nvPr>
        </p:nvSpPr>
        <p:spPr>
          <a:xfrm>
            <a:off x="6695988" y="429050"/>
            <a:ext cx="1769400" cy="23274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t>-She has difficulty being on technology for a long time due to a chronic condition</a:t>
            </a:r>
            <a:endParaRPr sz="1400"/>
          </a:p>
          <a:p>
            <a:pPr indent="0" lvl="0" marL="0" rtl="0" algn="l">
              <a:spcBef>
                <a:spcPts val="0"/>
              </a:spcBef>
              <a:spcAft>
                <a:spcPts val="0"/>
              </a:spcAft>
              <a:buNone/>
            </a:pPr>
            <a:r>
              <a:rPr lang="en" sz="1400"/>
              <a:t>- She is very organized when it comes to </a:t>
            </a:r>
            <a:r>
              <a:rPr lang="en" sz="1400"/>
              <a:t>commissioned</a:t>
            </a:r>
            <a:r>
              <a:rPr lang="en" sz="1400"/>
              <a:t> art but disorganized when it comes to her own</a:t>
            </a:r>
            <a:endParaRPr sz="1400"/>
          </a:p>
          <a:p>
            <a:pPr indent="0" lvl="0" marL="0" rtl="0" algn="l">
              <a:spcBef>
                <a:spcPts val="0"/>
              </a:spcBef>
              <a:spcAft>
                <a:spcPts val="0"/>
              </a:spcAft>
              <a:buNone/>
            </a:pPr>
            <a:r>
              <a:rPr lang="en" sz="1400"/>
              <a:t>- She wishes more apps incorporated voice notes into their interface</a:t>
            </a:r>
            <a:endParaRPr sz="1400"/>
          </a:p>
        </p:txBody>
      </p:sp>
      <p:cxnSp>
        <p:nvCxnSpPr>
          <p:cNvPr id="430" name="Google Shape;430;p61"/>
          <p:cNvCxnSpPr/>
          <p:nvPr/>
        </p:nvCxnSpPr>
        <p:spPr>
          <a:xfrm flipH="1">
            <a:off x="2937375" y="3336150"/>
            <a:ext cx="1273200" cy="922200"/>
          </a:xfrm>
          <a:prstGeom prst="curvedConnector3">
            <a:avLst>
              <a:gd fmla="val 50000" name="adj1"/>
            </a:avLst>
          </a:prstGeom>
          <a:noFill/>
          <a:ln cap="flat" cmpd="sng" w="38100">
            <a:solidFill>
              <a:schemeClr val="accent1"/>
            </a:solidFill>
            <a:prstDash val="solid"/>
            <a:round/>
            <a:headEnd len="med" w="med" type="none"/>
            <a:tailEnd len="med" w="med" type="stealth"/>
          </a:ln>
        </p:spPr>
      </p:cxnSp>
      <p:cxnSp>
        <p:nvCxnSpPr>
          <p:cNvPr id="431" name="Google Shape;431;p61"/>
          <p:cNvCxnSpPr/>
          <p:nvPr/>
        </p:nvCxnSpPr>
        <p:spPr>
          <a:xfrm flipH="1">
            <a:off x="5041663" y="2415600"/>
            <a:ext cx="1202400" cy="947700"/>
          </a:xfrm>
          <a:prstGeom prst="curvedConnector3">
            <a:avLst>
              <a:gd fmla="val 50000" name="adj1"/>
            </a:avLst>
          </a:prstGeom>
          <a:noFill/>
          <a:ln cap="flat" cmpd="sng" w="38100">
            <a:solidFill>
              <a:schemeClr val="accent2"/>
            </a:solidFill>
            <a:prstDash val="solid"/>
            <a:round/>
            <a:headEnd len="med" w="med" type="stealth"/>
            <a:tailEnd len="med" w="med" type="none"/>
          </a:ln>
        </p:spPr>
      </p:cxnSp>
      <p:sp>
        <p:nvSpPr>
          <p:cNvPr id="432" name="Google Shape;432;p61"/>
          <p:cNvSpPr txBox="1"/>
          <p:nvPr>
            <p:ph idx="1" type="subTitle"/>
          </p:nvPr>
        </p:nvSpPr>
        <p:spPr>
          <a:xfrm>
            <a:off x="2818350" y="667800"/>
            <a:ext cx="672600" cy="1938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1400"/>
              <a:t>Artifact </a:t>
            </a:r>
            <a:endParaRPr sz="1400"/>
          </a:p>
        </p:txBody>
      </p:sp>
      <p:cxnSp>
        <p:nvCxnSpPr>
          <p:cNvPr id="433" name="Google Shape;433;p61"/>
          <p:cNvCxnSpPr/>
          <p:nvPr/>
        </p:nvCxnSpPr>
        <p:spPr>
          <a:xfrm flipH="1">
            <a:off x="2649450" y="953700"/>
            <a:ext cx="335700" cy="330000"/>
          </a:xfrm>
          <a:prstGeom prst="curvedConnector3">
            <a:avLst>
              <a:gd fmla="val 50000" name="adj1"/>
            </a:avLst>
          </a:prstGeom>
          <a:noFill/>
          <a:ln cap="flat" cmpd="sng" w="9525">
            <a:solidFill>
              <a:schemeClr val="lt2"/>
            </a:solidFill>
            <a:prstDash val="solid"/>
            <a:round/>
            <a:headEnd len="med" w="med" type="none"/>
            <a:tailEnd len="med" w="med" type="stealth"/>
          </a:ln>
        </p:spPr>
      </p:cxnSp>
      <p:pic>
        <p:nvPicPr>
          <p:cNvPr id="434" name="Google Shape;434;p61"/>
          <p:cNvPicPr preferRelativeResize="0"/>
          <p:nvPr/>
        </p:nvPicPr>
        <p:blipFill>
          <a:blip r:embed="rId3">
            <a:alphaModFix/>
          </a:blip>
          <a:stretch>
            <a:fillRect/>
          </a:stretch>
        </p:blipFill>
        <p:spPr>
          <a:xfrm>
            <a:off x="3621950" y="1147925"/>
            <a:ext cx="1994025" cy="1994025"/>
          </a:xfrm>
          <a:prstGeom prst="rect">
            <a:avLst/>
          </a:prstGeom>
          <a:noFill/>
          <a:ln>
            <a:noFill/>
          </a:ln>
        </p:spPr>
      </p:pic>
      <p:pic>
        <p:nvPicPr>
          <p:cNvPr id="435" name="Google Shape;435;p61" title="Screenshot 2025-10-09 at 7.23.41 PM.png"/>
          <p:cNvPicPr preferRelativeResize="0"/>
          <p:nvPr/>
        </p:nvPicPr>
        <p:blipFill>
          <a:blip r:embed="rId4">
            <a:alphaModFix/>
          </a:blip>
          <a:stretch>
            <a:fillRect/>
          </a:stretch>
        </p:blipFill>
        <p:spPr>
          <a:xfrm>
            <a:off x="6583687" y="2897450"/>
            <a:ext cx="1994025" cy="1994025"/>
          </a:xfrm>
          <a:prstGeom prst="rect">
            <a:avLst/>
          </a:prstGeom>
          <a:noFill/>
          <a:ln>
            <a:noFill/>
          </a:ln>
        </p:spPr>
      </p:pic>
      <p:pic>
        <p:nvPicPr>
          <p:cNvPr id="436" name="Google Shape;436;p61" title="Screenshot 2025-10-09 at 9.10.17 PM.png"/>
          <p:cNvPicPr preferRelativeResize="0"/>
          <p:nvPr/>
        </p:nvPicPr>
        <p:blipFill>
          <a:blip r:embed="rId5">
            <a:alphaModFix/>
          </a:blip>
          <a:stretch>
            <a:fillRect/>
          </a:stretch>
        </p:blipFill>
        <p:spPr>
          <a:xfrm>
            <a:off x="513899" y="1059538"/>
            <a:ext cx="2076900" cy="16179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2"/>
          <p:cNvSpPr txBox="1"/>
          <p:nvPr>
            <p:ph type="title"/>
          </p:nvPr>
        </p:nvSpPr>
        <p:spPr>
          <a:xfrm>
            <a:off x="420050" y="1413600"/>
            <a:ext cx="5944800" cy="775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POVs and HMWs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ayroom">
  <a:themeElements>
    <a:clrScheme name="Simple Light">
      <a:dk1>
        <a:srgbClr val="EEEEEE"/>
      </a:dk1>
      <a:lt1>
        <a:srgbClr val="000000"/>
      </a:lt1>
      <a:dk2>
        <a:srgbClr val="FFFFFA"/>
      </a:dk2>
      <a:lt2>
        <a:srgbClr val="BC84EE"/>
      </a:lt2>
      <a:accent1>
        <a:srgbClr val="C9F65B"/>
      </a:accent1>
      <a:accent2>
        <a:srgbClr val="FF823A"/>
      </a:accent2>
      <a:accent3>
        <a:srgbClr val="E8D1FF"/>
      </a:accent3>
      <a:accent4>
        <a:srgbClr val="5A6E28"/>
      </a:accent4>
      <a:accent5>
        <a:srgbClr val="DCFD8B"/>
      </a:accent5>
      <a:accent6>
        <a:srgbClr val="FDD5BD"/>
      </a:accent6>
      <a:hlink>
        <a:srgbClr val="68359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